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sldIdLst>
    <p:sldId id="256" r:id="rId5"/>
    <p:sldId id="297" r:id="rId6"/>
    <p:sldId id="258" r:id="rId7"/>
    <p:sldId id="295" r:id="rId8"/>
    <p:sldId id="269" r:id="rId9"/>
    <p:sldId id="298" r:id="rId10"/>
    <p:sldId id="299" r:id="rId11"/>
    <p:sldId id="313" r:id="rId12"/>
    <p:sldId id="268" r:id="rId13"/>
    <p:sldId id="271" r:id="rId14"/>
    <p:sldId id="272" r:id="rId15"/>
    <p:sldId id="301" r:id="rId16"/>
    <p:sldId id="315" r:id="rId17"/>
    <p:sldId id="278" r:id="rId18"/>
    <p:sldId id="279" r:id="rId19"/>
    <p:sldId id="276" r:id="rId20"/>
    <p:sldId id="300" r:id="rId21"/>
    <p:sldId id="280" r:id="rId22"/>
    <p:sldId id="281" r:id="rId23"/>
    <p:sldId id="302" r:id="rId24"/>
    <p:sldId id="282" r:id="rId25"/>
    <p:sldId id="303" r:id="rId26"/>
    <p:sldId id="286" r:id="rId27"/>
    <p:sldId id="308" r:id="rId28"/>
    <p:sldId id="309" r:id="rId29"/>
    <p:sldId id="316" r:id="rId30"/>
    <p:sldId id="310" r:id="rId31"/>
    <p:sldId id="314" r:id="rId32"/>
    <p:sldId id="291" r:id="rId33"/>
    <p:sldId id="312" r:id="rId34"/>
    <p:sldId id="311" r:id="rId35"/>
    <p:sldId id="267" r:id="rId36"/>
    <p:sldId id="317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asa  Sevikul" initials="RS" lastIdx="3" clrIdx="6">
    <p:extLst>
      <p:ext uri="{19B8F6BF-5375-455C-9EA6-DF929625EA0E}">
        <p15:presenceInfo xmlns:p15="http://schemas.microsoft.com/office/powerpoint/2012/main" userId="S::Rasa@jpf.go.jp::fe310784-d92c-4b49-a02c-ea7a8b3353d2" providerId="AD"/>
      </p:ext>
    </p:extLst>
  </p:cmAuthor>
  <p:cmAuthor id="1" name="Prapa Sangthongsuk" initials="PS" lastIdx="1" clrIdx="0">
    <p:extLst>
      <p:ext uri="{19B8F6BF-5375-455C-9EA6-DF929625EA0E}">
        <p15:presenceInfo xmlns:p15="http://schemas.microsoft.com/office/powerpoint/2012/main" userId="S::Prapa@jpf.go.jp::73782003-62a9-4b6c-8fbe-6fe9adab7861" providerId="AD"/>
      </p:ext>
    </p:extLst>
  </p:cmAuthor>
  <p:cmAuthor id="2" name="Maiko Kondo" initials="MK" lastIdx="10" clrIdx="1">
    <p:extLst>
      <p:ext uri="{19B8F6BF-5375-455C-9EA6-DF929625EA0E}">
        <p15:presenceInfo xmlns:p15="http://schemas.microsoft.com/office/powerpoint/2012/main" userId="S::Maiko_Kondo@jpf.go.jp::08723079-52d7-44d4-b094-d03874e15015" providerId="AD"/>
      </p:ext>
    </p:extLst>
  </p:cmAuthor>
  <p:cmAuthor id="3" name="Narisara Thongmee" initials="NT" lastIdx="10" clrIdx="2">
    <p:extLst>
      <p:ext uri="{19B8F6BF-5375-455C-9EA6-DF929625EA0E}">
        <p15:presenceInfo xmlns:p15="http://schemas.microsoft.com/office/powerpoint/2012/main" userId="S::Narisara@jpf.go.jp::6757c35e-10a4-4930-b694-0eb276fcf2f1" providerId="AD"/>
      </p:ext>
    </p:extLst>
  </p:cmAuthor>
  <p:cmAuthor id="4" name="Preyawan Phositlimpagul" initials="PP" lastIdx="22" clrIdx="3">
    <p:extLst>
      <p:ext uri="{19B8F6BF-5375-455C-9EA6-DF929625EA0E}">
        <p15:presenceInfo xmlns:p15="http://schemas.microsoft.com/office/powerpoint/2012/main" userId="S::Preyawan@jpf.go.jp::516c888d-eece-4e06-ad99-7b467d4b00d5" providerId="AD"/>
      </p:ext>
    </p:extLst>
  </p:cmAuthor>
  <p:cmAuthor id="5" name="Triktima Lerdkitluck" initials="TL" lastIdx="1" clrIdx="4">
    <p:extLst>
      <p:ext uri="{19B8F6BF-5375-455C-9EA6-DF929625EA0E}">
        <p15:presenceInfo xmlns:p15="http://schemas.microsoft.com/office/powerpoint/2012/main" userId="S::Triktima@jpf.go.jp::48bf9db3-beae-4675-8b0a-1100f0b8b986" providerId="AD"/>
      </p:ext>
    </p:extLst>
  </p:cmAuthor>
  <p:cmAuthor id="6" name="Yuka Ichimaru" initials="YI" lastIdx="2" clrIdx="5">
    <p:extLst>
      <p:ext uri="{19B8F6BF-5375-455C-9EA6-DF929625EA0E}">
        <p15:presenceInfo xmlns:p15="http://schemas.microsoft.com/office/powerpoint/2012/main" userId="S::Yuka_Ichimaru@jpf.go.jp::62276e7c-db92-415b-b9ae-97277e573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E3B7"/>
    <a:srgbClr val="DFEFD5"/>
    <a:srgbClr val="E2F0D9"/>
    <a:srgbClr val="CC99FF"/>
    <a:srgbClr val="FF33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3742" autoAdjust="0"/>
  </p:normalViewPr>
  <p:slideViewPr>
    <p:cSldViewPr snapToGrid="0">
      <p:cViewPr varScale="1">
        <p:scale>
          <a:sx n="53" d="100"/>
          <a:sy n="53" d="100"/>
        </p:scale>
        <p:origin x="18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isara Thongmee" userId="6757c35e-10a4-4930-b694-0eb276fcf2f1" providerId="ADAL" clId="{490A9775-E196-4F19-BD5E-9051D20E3B11}"/>
    <pc:docChg chg="undo custSel modSld">
      <pc:chgData name="Narisara Thongmee" userId="6757c35e-10a4-4930-b694-0eb276fcf2f1" providerId="ADAL" clId="{490A9775-E196-4F19-BD5E-9051D20E3B11}" dt="2023-05-26T03:00:02.748" v="536" actId="20577"/>
      <pc:docMkLst>
        <pc:docMk/>
      </pc:docMkLst>
      <pc:sldChg chg="modNotesTx">
        <pc:chgData name="Narisara Thongmee" userId="6757c35e-10a4-4930-b694-0eb276fcf2f1" providerId="ADAL" clId="{490A9775-E196-4F19-BD5E-9051D20E3B11}" dt="2023-05-26T03:00:02.748" v="536" actId="20577"/>
        <pc:sldMkLst>
          <pc:docMk/>
          <pc:sldMk cId="1097115100" sldId="267"/>
        </pc:sldMkLst>
      </pc:sldChg>
      <pc:sldChg chg="modSp">
        <pc:chgData name="Narisara Thongmee" userId="6757c35e-10a4-4930-b694-0eb276fcf2f1" providerId="ADAL" clId="{490A9775-E196-4F19-BD5E-9051D20E3B11}" dt="2023-05-07T06:31:50.211" v="9" actId="20577"/>
        <pc:sldMkLst>
          <pc:docMk/>
          <pc:sldMk cId="2846749736" sldId="281"/>
        </pc:sldMkLst>
        <pc:spChg chg="mod">
          <ac:chgData name="Narisara Thongmee" userId="6757c35e-10a4-4930-b694-0eb276fcf2f1" providerId="ADAL" clId="{490A9775-E196-4F19-BD5E-9051D20E3B11}" dt="2023-05-07T06:31:50.211" v="9" actId="20577"/>
          <ac:spMkLst>
            <pc:docMk/>
            <pc:sldMk cId="2846749736" sldId="281"/>
            <ac:spMk id="8" creationId="{6BF78061-D8D8-4B8A-B383-49903A7A5CB1}"/>
          </ac:spMkLst>
        </pc:spChg>
      </pc:sldChg>
      <pc:sldChg chg="addCm modCm">
        <pc:chgData name="Narisara Thongmee" userId="6757c35e-10a4-4930-b694-0eb276fcf2f1" providerId="ADAL" clId="{490A9775-E196-4F19-BD5E-9051D20E3B11}" dt="2023-05-07T06:49:49.061" v="13"/>
        <pc:sldMkLst>
          <pc:docMk/>
          <pc:sldMk cId="893155373" sldId="282"/>
        </pc:sldMkLst>
      </pc:sldChg>
      <pc:sldChg chg="addCm modCm">
        <pc:chgData name="Narisara Thongmee" userId="6757c35e-10a4-4930-b694-0eb276fcf2f1" providerId="ADAL" clId="{490A9775-E196-4F19-BD5E-9051D20E3B11}" dt="2023-05-07T06:53:52.645" v="16"/>
        <pc:sldMkLst>
          <pc:docMk/>
          <pc:sldMk cId="4266020641" sldId="286"/>
        </pc:sldMkLst>
      </pc:sldChg>
      <pc:sldChg chg="modSp mod addCm modCm modNotesTx">
        <pc:chgData name="Narisara Thongmee" userId="6757c35e-10a4-4930-b694-0eb276fcf2f1" providerId="ADAL" clId="{490A9775-E196-4F19-BD5E-9051D20E3B11}" dt="2023-05-26T02:57:51.779" v="525" actId="20577"/>
        <pc:sldMkLst>
          <pc:docMk/>
          <pc:sldMk cId="980723614" sldId="291"/>
        </pc:sldMkLst>
        <pc:spChg chg="mod">
          <ac:chgData name="Narisara Thongmee" userId="6757c35e-10a4-4930-b694-0eb276fcf2f1" providerId="ADAL" clId="{490A9775-E196-4F19-BD5E-9051D20E3B11}" dt="2023-05-26T02:57:22.247" v="469" actId="20577"/>
          <ac:spMkLst>
            <pc:docMk/>
            <pc:sldMk cId="980723614" sldId="291"/>
            <ac:spMk id="2" creationId="{00000000-0000-0000-0000-000000000000}"/>
          </ac:spMkLst>
        </pc:spChg>
      </pc:sldChg>
      <pc:sldChg chg="addCm modCm modNotesTx">
        <pc:chgData name="Narisara Thongmee" userId="6757c35e-10a4-4930-b694-0eb276fcf2f1" providerId="ADAL" clId="{490A9775-E196-4F19-BD5E-9051D20E3B11}" dt="2023-05-26T02:35:24.713" v="25" actId="20577"/>
        <pc:sldMkLst>
          <pc:docMk/>
          <pc:sldMk cId="3993637283" sldId="297"/>
        </pc:sldMkLst>
      </pc:sldChg>
      <pc:sldChg chg="addCm modCm">
        <pc:chgData name="Narisara Thongmee" userId="6757c35e-10a4-4930-b694-0eb276fcf2f1" providerId="ADAL" clId="{490A9775-E196-4F19-BD5E-9051D20E3B11}" dt="2023-05-07T06:29:49.804" v="8"/>
        <pc:sldMkLst>
          <pc:docMk/>
          <pc:sldMk cId="1269960888" sldId="298"/>
        </pc:sldMkLst>
      </pc:sldChg>
      <pc:sldChg chg="modNotesTx">
        <pc:chgData name="Narisara Thongmee" userId="6757c35e-10a4-4930-b694-0eb276fcf2f1" providerId="ADAL" clId="{490A9775-E196-4F19-BD5E-9051D20E3B11}" dt="2023-05-26T02:44:56.781" v="253" actId="20577"/>
        <pc:sldMkLst>
          <pc:docMk/>
          <pc:sldMk cId="369582285" sldId="301"/>
        </pc:sldMkLst>
      </pc:sldChg>
      <pc:sldChg chg="modNotesTx">
        <pc:chgData name="Narisara Thongmee" userId="6757c35e-10a4-4930-b694-0eb276fcf2f1" providerId="ADAL" clId="{490A9775-E196-4F19-BD5E-9051D20E3B11}" dt="2023-05-26T02:52:45.374" v="378" actId="20577"/>
        <pc:sldMkLst>
          <pc:docMk/>
          <pc:sldMk cId="859137605" sldId="308"/>
        </pc:sldMkLst>
      </pc:sldChg>
    </pc:docChg>
  </pc:docChgLst>
  <pc:docChgLst>
    <pc:chgData name="Narisara Thongmee" userId="S::narisara@jpf.go.jp::6757c35e-10a4-4930-b694-0eb276fcf2f1" providerId="AD" clId="Web-{45A3E9F4-85B3-8DD9-E2CB-2EEC2DF09AF8}"/>
    <pc:docChg chg="">
      <pc:chgData name="Narisara Thongmee" userId="S::narisara@jpf.go.jp::6757c35e-10a4-4930-b694-0eb276fcf2f1" providerId="AD" clId="Web-{45A3E9F4-85B3-8DD9-E2CB-2EEC2DF09AF8}" dt="2023-05-10T07:13:55.377" v="0"/>
      <pc:docMkLst>
        <pc:docMk/>
      </pc:docMkLst>
      <pc:sldChg chg="addCm">
        <pc:chgData name="Narisara Thongmee" userId="S::narisara@jpf.go.jp::6757c35e-10a4-4930-b694-0eb276fcf2f1" providerId="AD" clId="Web-{45A3E9F4-85B3-8DD9-E2CB-2EEC2DF09AF8}" dt="2023-05-10T07:13:55.377" v="0"/>
        <pc:sldMkLst>
          <pc:docMk/>
          <pc:sldMk cId="1269960888" sldId="298"/>
        </pc:sldMkLst>
      </pc:sldChg>
    </pc:docChg>
  </pc:docChgLst>
  <pc:docChgLst>
    <pc:chgData name="Triktima Lerdkitluck" userId="48bf9db3-beae-4675-8b0a-1100f0b8b986" providerId="ADAL" clId="{AEDE3320-2C19-46FB-8862-763BB0358EB2}"/>
    <pc:docChg chg="custSel modSld">
      <pc:chgData name="Triktima Lerdkitluck" userId="48bf9db3-beae-4675-8b0a-1100f0b8b986" providerId="ADAL" clId="{AEDE3320-2C19-46FB-8862-763BB0358EB2}" dt="2023-05-10T02:44:09.398" v="9"/>
      <pc:docMkLst>
        <pc:docMk/>
      </pc:docMkLst>
      <pc:sldChg chg="modSp mod">
        <pc:chgData name="Triktima Lerdkitluck" userId="48bf9db3-beae-4675-8b0a-1100f0b8b986" providerId="ADAL" clId="{AEDE3320-2C19-46FB-8862-763BB0358EB2}" dt="2023-05-10T02:42:12.830" v="6" actId="20577"/>
        <pc:sldMkLst>
          <pc:docMk/>
          <pc:sldMk cId="1682655911" sldId="271"/>
        </pc:sldMkLst>
        <pc:spChg chg="mod">
          <ac:chgData name="Triktima Lerdkitluck" userId="48bf9db3-beae-4675-8b0a-1100f0b8b986" providerId="ADAL" clId="{AEDE3320-2C19-46FB-8862-763BB0358EB2}" dt="2023-05-10T02:42:12.830" v="6" actId="20577"/>
          <ac:spMkLst>
            <pc:docMk/>
            <pc:sldMk cId="1682655911" sldId="271"/>
            <ac:spMk id="10" creationId="{5D967E8A-7506-4A97-B703-203F78CDF977}"/>
          </ac:spMkLst>
        </pc:spChg>
      </pc:sldChg>
      <pc:sldChg chg="addCm modCm">
        <pc:chgData name="Triktima Lerdkitluck" userId="48bf9db3-beae-4675-8b0a-1100f0b8b986" providerId="ADAL" clId="{AEDE3320-2C19-46FB-8862-763BB0358EB2}" dt="2023-05-10T02:44:09.398" v="9"/>
        <pc:sldMkLst>
          <pc:docMk/>
          <pc:sldMk cId="3936405909" sldId="278"/>
        </pc:sldMkLst>
      </pc:sldChg>
    </pc:docChg>
  </pc:docChgLst>
  <pc:docChgLst>
    <pc:chgData name="Narisara Thongmee" userId="S::narisara@jpf.go.jp::6757c35e-10a4-4930-b694-0eb276fcf2f1" providerId="AD" clId="Web-{F3B24920-3EA7-44AA-E32A-DF5B2E347309}"/>
    <pc:docChg chg="">
      <pc:chgData name="Narisara Thongmee" userId="S::narisara@jpf.go.jp::6757c35e-10a4-4930-b694-0eb276fcf2f1" providerId="AD" clId="Web-{F3B24920-3EA7-44AA-E32A-DF5B2E347309}" dt="2023-05-10T08:47:15.912" v="0"/>
      <pc:docMkLst>
        <pc:docMk/>
      </pc:docMkLst>
      <pc:sldChg chg="addCm">
        <pc:chgData name="Narisara Thongmee" userId="S::narisara@jpf.go.jp::6757c35e-10a4-4930-b694-0eb276fcf2f1" providerId="AD" clId="Web-{F3B24920-3EA7-44AA-E32A-DF5B2E347309}" dt="2023-05-10T08:47:15.912" v="0"/>
        <pc:sldMkLst>
          <pc:docMk/>
          <pc:sldMk cId="3993637283" sldId="297"/>
        </pc:sldMkLst>
      </pc:sldChg>
    </pc:docChg>
  </pc:docChgLst>
  <pc:docChgLst>
    <pc:chgData name="jldintern1" userId="c239dbb3-80bf-437b-a6c1-5a5bf65cbf14" providerId="ADAL" clId="{8C2E1913-EA87-460A-A527-06A2553D40C9}"/>
    <pc:docChg chg="undo custSel addSld delSld modSld">
      <pc:chgData name="jldintern1" userId="c239dbb3-80bf-437b-a6c1-5a5bf65cbf14" providerId="ADAL" clId="{8C2E1913-EA87-460A-A527-06A2553D40C9}" dt="2025-05-23T06:42:31.877" v="29" actId="20577"/>
      <pc:docMkLst>
        <pc:docMk/>
      </pc:docMkLst>
      <pc:sldChg chg="modNotesTx">
        <pc:chgData name="jldintern1" userId="c239dbb3-80bf-437b-a6c1-5a5bf65cbf14" providerId="ADAL" clId="{8C2E1913-EA87-460A-A527-06A2553D40C9}" dt="2025-05-23T06:40:45.731" v="0" actId="20577"/>
        <pc:sldMkLst>
          <pc:docMk/>
          <pc:sldMk cId="374178376" sldId="256"/>
        </pc:sldMkLst>
      </pc:sldChg>
      <pc:sldChg chg="modNotesTx">
        <pc:chgData name="jldintern1" userId="c239dbb3-80bf-437b-a6c1-5a5bf65cbf14" providerId="ADAL" clId="{8C2E1913-EA87-460A-A527-06A2553D40C9}" dt="2025-05-23T06:42:31.877" v="29" actId="20577"/>
        <pc:sldMkLst>
          <pc:docMk/>
          <pc:sldMk cId="1097115100" sldId="267"/>
        </pc:sldMkLst>
      </pc:sldChg>
      <pc:sldChg chg="modNotesTx">
        <pc:chgData name="jldintern1" userId="c239dbb3-80bf-437b-a6c1-5a5bf65cbf14" providerId="ADAL" clId="{8C2E1913-EA87-460A-A527-06A2553D40C9}" dt="2025-05-23T06:41:07.452" v="7" actId="20577"/>
        <pc:sldMkLst>
          <pc:docMk/>
          <pc:sldMk cId="2649235895" sldId="268"/>
        </pc:sldMkLst>
      </pc:sldChg>
      <pc:sldChg chg="modNotesTx">
        <pc:chgData name="jldintern1" userId="c239dbb3-80bf-437b-a6c1-5a5bf65cbf14" providerId="ADAL" clId="{8C2E1913-EA87-460A-A527-06A2553D40C9}" dt="2025-05-23T06:40:54.329" v="3" actId="20577"/>
        <pc:sldMkLst>
          <pc:docMk/>
          <pc:sldMk cId="3684277325" sldId="269"/>
        </pc:sldMkLst>
      </pc:sldChg>
      <pc:sldChg chg="modNotesTx">
        <pc:chgData name="jldintern1" userId="c239dbb3-80bf-437b-a6c1-5a5bf65cbf14" providerId="ADAL" clId="{8C2E1913-EA87-460A-A527-06A2553D40C9}" dt="2025-05-23T06:41:10.311" v="8" actId="20577"/>
        <pc:sldMkLst>
          <pc:docMk/>
          <pc:sldMk cId="1682655911" sldId="271"/>
        </pc:sldMkLst>
      </pc:sldChg>
      <pc:sldChg chg="modNotesTx">
        <pc:chgData name="jldintern1" userId="c239dbb3-80bf-437b-a6c1-5a5bf65cbf14" providerId="ADAL" clId="{8C2E1913-EA87-460A-A527-06A2553D40C9}" dt="2025-05-23T06:41:17.634" v="10" actId="20577"/>
        <pc:sldMkLst>
          <pc:docMk/>
          <pc:sldMk cId="3936405909" sldId="278"/>
        </pc:sldMkLst>
      </pc:sldChg>
      <pc:sldChg chg="modNotesTx">
        <pc:chgData name="jldintern1" userId="c239dbb3-80bf-437b-a6c1-5a5bf65cbf14" providerId="ADAL" clId="{8C2E1913-EA87-460A-A527-06A2553D40C9}" dt="2025-05-23T06:41:20.193" v="11" actId="20577"/>
        <pc:sldMkLst>
          <pc:docMk/>
          <pc:sldMk cId="3423483313" sldId="279"/>
        </pc:sldMkLst>
      </pc:sldChg>
      <pc:sldChg chg="modNotesTx">
        <pc:chgData name="jldintern1" userId="c239dbb3-80bf-437b-a6c1-5a5bf65cbf14" providerId="ADAL" clId="{8C2E1913-EA87-460A-A527-06A2553D40C9}" dt="2025-05-23T06:41:27.142" v="13" actId="20577"/>
        <pc:sldMkLst>
          <pc:docMk/>
          <pc:sldMk cId="3432185103" sldId="280"/>
        </pc:sldMkLst>
      </pc:sldChg>
      <pc:sldChg chg="modNotesTx">
        <pc:chgData name="jldintern1" userId="c239dbb3-80bf-437b-a6c1-5a5bf65cbf14" providerId="ADAL" clId="{8C2E1913-EA87-460A-A527-06A2553D40C9}" dt="2025-05-23T06:41:30.471" v="14" actId="20577"/>
        <pc:sldMkLst>
          <pc:docMk/>
          <pc:sldMk cId="2846749736" sldId="281"/>
        </pc:sldMkLst>
      </pc:sldChg>
      <pc:sldChg chg="modNotesTx">
        <pc:chgData name="jldintern1" userId="c239dbb3-80bf-437b-a6c1-5a5bf65cbf14" providerId="ADAL" clId="{8C2E1913-EA87-460A-A527-06A2553D40C9}" dt="2025-05-23T06:41:36.033" v="16" actId="20577"/>
        <pc:sldMkLst>
          <pc:docMk/>
          <pc:sldMk cId="893155373" sldId="282"/>
        </pc:sldMkLst>
      </pc:sldChg>
      <pc:sldChg chg="modNotesTx">
        <pc:chgData name="jldintern1" userId="c239dbb3-80bf-437b-a6c1-5a5bf65cbf14" providerId="ADAL" clId="{8C2E1913-EA87-460A-A527-06A2553D40C9}" dt="2025-05-23T06:41:41.361" v="18" actId="20577"/>
        <pc:sldMkLst>
          <pc:docMk/>
          <pc:sldMk cId="4266020641" sldId="286"/>
        </pc:sldMkLst>
      </pc:sldChg>
      <pc:sldChg chg="modNotesTx">
        <pc:chgData name="jldintern1" userId="c239dbb3-80bf-437b-a6c1-5a5bf65cbf14" providerId="ADAL" clId="{8C2E1913-EA87-460A-A527-06A2553D40C9}" dt="2025-05-23T06:42:20.831" v="26" actId="20577"/>
        <pc:sldMkLst>
          <pc:docMk/>
          <pc:sldMk cId="980723614" sldId="291"/>
        </pc:sldMkLst>
      </pc:sldChg>
      <pc:sldChg chg="modNotesTx">
        <pc:chgData name="jldintern1" userId="c239dbb3-80bf-437b-a6c1-5a5bf65cbf14" providerId="ADAL" clId="{8C2E1913-EA87-460A-A527-06A2553D40C9}" dt="2025-05-23T06:40:51.686" v="2" actId="20577"/>
        <pc:sldMkLst>
          <pc:docMk/>
          <pc:sldMk cId="4001344811" sldId="295"/>
        </pc:sldMkLst>
      </pc:sldChg>
      <pc:sldChg chg="modNotesTx">
        <pc:chgData name="jldintern1" userId="c239dbb3-80bf-437b-a6c1-5a5bf65cbf14" providerId="ADAL" clId="{8C2E1913-EA87-460A-A527-06A2553D40C9}" dt="2025-05-23T06:40:48.533" v="1" actId="20577"/>
        <pc:sldMkLst>
          <pc:docMk/>
          <pc:sldMk cId="3993637283" sldId="297"/>
        </pc:sldMkLst>
      </pc:sldChg>
      <pc:sldChg chg="modNotesTx">
        <pc:chgData name="jldintern1" userId="c239dbb3-80bf-437b-a6c1-5a5bf65cbf14" providerId="ADAL" clId="{8C2E1913-EA87-460A-A527-06A2553D40C9}" dt="2025-05-23T06:40:58.809" v="4" actId="20577"/>
        <pc:sldMkLst>
          <pc:docMk/>
          <pc:sldMk cId="1269960888" sldId="298"/>
        </pc:sldMkLst>
      </pc:sldChg>
      <pc:sldChg chg="modNotesTx">
        <pc:chgData name="jldintern1" userId="c239dbb3-80bf-437b-a6c1-5a5bf65cbf14" providerId="ADAL" clId="{8C2E1913-EA87-460A-A527-06A2553D40C9}" dt="2025-05-23T06:41:01.563" v="5" actId="20577"/>
        <pc:sldMkLst>
          <pc:docMk/>
          <pc:sldMk cId="1479559774" sldId="299"/>
        </pc:sldMkLst>
      </pc:sldChg>
      <pc:sldChg chg="modNotesTx">
        <pc:chgData name="jldintern1" userId="c239dbb3-80bf-437b-a6c1-5a5bf65cbf14" providerId="ADAL" clId="{8C2E1913-EA87-460A-A527-06A2553D40C9}" dt="2025-05-23T06:41:24.848" v="12" actId="20577"/>
        <pc:sldMkLst>
          <pc:docMk/>
          <pc:sldMk cId="253524795" sldId="300"/>
        </pc:sldMkLst>
      </pc:sldChg>
      <pc:sldChg chg="modNotesTx">
        <pc:chgData name="jldintern1" userId="c239dbb3-80bf-437b-a6c1-5a5bf65cbf14" providerId="ADAL" clId="{8C2E1913-EA87-460A-A527-06A2553D40C9}" dt="2025-05-23T06:41:13.852" v="9" actId="20577"/>
        <pc:sldMkLst>
          <pc:docMk/>
          <pc:sldMk cId="369582285" sldId="301"/>
        </pc:sldMkLst>
      </pc:sldChg>
      <pc:sldChg chg="modNotesTx">
        <pc:chgData name="jldintern1" userId="c239dbb3-80bf-437b-a6c1-5a5bf65cbf14" providerId="ADAL" clId="{8C2E1913-EA87-460A-A527-06A2553D40C9}" dt="2025-05-23T06:41:32.997" v="15" actId="20577"/>
        <pc:sldMkLst>
          <pc:docMk/>
          <pc:sldMk cId="2537698655" sldId="302"/>
        </pc:sldMkLst>
      </pc:sldChg>
      <pc:sldChg chg="modNotesTx">
        <pc:chgData name="jldintern1" userId="c239dbb3-80bf-437b-a6c1-5a5bf65cbf14" providerId="ADAL" clId="{8C2E1913-EA87-460A-A527-06A2553D40C9}" dt="2025-05-23T06:41:38.641" v="17" actId="20577"/>
        <pc:sldMkLst>
          <pc:docMk/>
          <pc:sldMk cId="1937995341" sldId="303"/>
        </pc:sldMkLst>
      </pc:sldChg>
      <pc:sldChg chg="modNotesTx">
        <pc:chgData name="jldintern1" userId="c239dbb3-80bf-437b-a6c1-5a5bf65cbf14" providerId="ADAL" clId="{8C2E1913-EA87-460A-A527-06A2553D40C9}" dt="2025-05-23T06:41:44.727" v="19" actId="20577"/>
        <pc:sldMkLst>
          <pc:docMk/>
          <pc:sldMk cId="859137605" sldId="308"/>
        </pc:sldMkLst>
      </pc:sldChg>
      <pc:sldChg chg="add del modNotesTx">
        <pc:chgData name="jldintern1" userId="c239dbb3-80bf-437b-a6c1-5a5bf65cbf14" providerId="ADAL" clId="{8C2E1913-EA87-460A-A527-06A2553D40C9}" dt="2025-05-23T06:41:59.694" v="22" actId="20577"/>
        <pc:sldMkLst>
          <pc:docMk/>
          <pc:sldMk cId="210905558" sldId="309"/>
        </pc:sldMkLst>
      </pc:sldChg>
      <pc:sldChg chg="modNotesTx">
        <pc:chgData name="jldintern1" userId="c239dbb3-80bf-437b-a6c1-5a5bf65cbf14" providerId="ADAL" clId="{8C2E1913-EA87-460A-A527-06A2553D40C9}" dt="2025-05-23T06:42:07.046" v="24" actId="20577"/>
        <pc:sldMkLst>
          <pc:docMk/>
          <pc:sldMk cId="595938770" sldId="310"/>
        </pc:sldMkLst>
      </pc:sldChg>
      <pc:sldChg chg="modNotesTx">
        <pc:chgData name="jldintern1" userId="c239dbb3-80bf-437b-a6c1-5a5bf65cbf14" providerId="ADAL" clId="{8C2E1913-EA87-460A-A527-06A2553D40C9}" dt="2025-05-23T06:42:26.938" v="28" actId="20577"/>
        <pc:sldMkLst>
          <pc:docMk/>
          <pc:sldMk cId="213800303" sldId="311"/>
        </pc:sldMkLst>
      </pc:sldChg>
      <pc:sldChg chg="modNotesTx">
        <pc:chgData name="jldintern1" userId="c239dbb3-80bf-437b-a6c1-5a5bf65cbf14" providerId="ADAL" clId="{8C2E1913-EA87-460A-A527-06A2553D40C9}" dt="2025-05-23T06:42:23.651" v="27" actId="20577"/>
        <pc:sldMkLst>
          <pc:docMk/>
          <pc:sldMk cId="75047399" sldId="312"/>
        </pc:sldMkLst>
      </pc:sldChg>
      <pc:sldChg chg="modNotesTx">
        <pc:chgData name="jldintern1" userId="c239dbb3-80bf-437b-a6c1-5a5bf65cbf14" providerId="ADAL" clId="{8C2E1913-EA87-460A-A527-06A2553D40C9}" dt="2025-05-23T06:41:04.600" v="6" actId="20577"/>
        <pc:sldMkLst>
          <pc:docMk/>
          <pc:sldMk cId="4191439596" sldId="313"/>
        </pc:sldMkLst>
      </pc:sldChg>
      <pc:sldChg chg="modNotesTx">
        <pc:chgData name="jldintern1" userId="c239dbb3-80bf-437b-a6c1-5a5bf65cbf14" providerId="ADAL" clId="{8C2E1913-EA87-460A-A527-06A2553D40C9}" dt="2025-05-23T06:42:10.124" v="25" actId="20577"/>
        <pc:sldMkLst>
          <pc:docMk/>
          <pc:sldMk cId="4090930554" sldId="314"/>
        </pc:sldMkLst>
      </pc:sldChg>
      <pc:sldChg chg="modNotesTx">
        <pc:chgData name="jldintern1" userId="c239dbb3-80bf-437b-a6c1-5a5bf65cbf14" providerId="ADAL" clId="{8C2E1913-EA87-460A-A527-06A2553D40C9}" dt="2025-05-23T06:42:03.941" v="23" actId="20577"/>
        <pc:sldMkLst>
          <pc:docMk/>
          <pc:sldMk cId="3315997607" sldId="316"/>
        </pc:sldMkLst>
      </pc:sldChg>
    </pc:docChg>
  </pc:docChgLst>
  <pc:docChgLst>
    <pc:chgData name="Preyawan Phositlimpagul" userId="516c888d-eece-4e06-ad99-7b467d4b00d5" providerId="ADAL" clId="{B29D1E42-7EF0-4E17-9A26-E75AD348C7E7}"/>
    <pc:docChg chg="undo redo custSel modSld">
      <pc:chgData name="Preyawan Phositlimpagul" userId="516c888d-eece-4e06-ad99-7b467d4b00d5" providerId="ADAL" clId="{B29D1E42-7EF0-4E17-9A26-E75AD348C7E7}" dt="2024-09-16T09:24:27.890" v="1208" actId="20577"/>
      <pc:docMkLst>
        <pc:docMk/>
      </pc:docMkLst>
      <pc:sldChg chg="addSp delSp modSp mod modNotesTx">
        <pc:chgData name="Preyawan Phositlimpagul" userId="516c888d-eece-4e06-ad99-7b467d4b00d5" providerId="ADAL" clId="{B29D1E42-7EF0-4E17-9A26-E75AD348C7E7}" dt="2024-09-16T07:33:57.106" v="310" actId="20577"/>
        <pc:sldMkLst>
          <pc:docMk/>
          <pc:sldMk cId="374178376" sldId="256"/>
        </pc:sldMkLst>
        <pc:picChg chg="add del mod">
          <ac:chgData name="Preyawan Phositlimpagul" userId="516c888d-eece-4e06-ad99-7b467d4b00d5" providerId="ADAL" clId="{B29D1E42-7EF0-4E17-9A26-E75AD348C7E7}" dt="2024-09-16T05:35:40.957" v="102" actId="478"/>
          <ac:picMkLst>
            <pc:docMk/>
            <pc:sldMk cId="374178376" sldId="256"/>
            <ac:picMk id="3" creationId="{266D74C0-3D7F-25E6-9454-D060534E19C0}"/>
          </ac:picMkLst>
        </pc:picChg>
        <pc:picChg chg="add mod modCrop">
          <ac:chgData name="Preyawan Phositlimpagul" userId="516c888d-eece-4e06-ad99-7b467d4b00d5" providerId="ADAL" clId="{B29D1E42-7EF0-4E17-9A26-E75AD348C7E7}" dt="2024-09-16T05:43:00.625" v="209" actId="1076"/>
          <ac:picMkLst>
            <pc:docMk/>
            <pc:sldMk cId="374178376" sldId="256"/>
            <ac:picMk id="6" creationId="{1FBD9B05-8FE9-8A3E-45A4-E599A392C10F}"/>
          </ac:picMkLst>
        </pc:picChg>
        <pc:picChg chg="del mod">
          <ac:chgData name="Preyawan Phositlimpagul" userId="516c888d-eece-4e06-ad99-7b467d4b00d5" providerId="ADAL" clId="{B29D1E42-7EF0-4E17-9A26-E75AD348C7E7}" dt="2024-09-16T04:14:50.749" v="34" actId="478"/>
          <ac:picMkLst>
            <pc:docMk/>
            <pc:sldMk cId="374178376" sldId="256"/>
            <ac:picMk id="7" creationId="{FB656D25-7B64-4BA0-80CD-CB7CCCBA2115}"/>
          </ac:picMkLst>
        </pc:picChg>
        <pc:picChg chg="add mod modCrop">
          <ac:chgData name="Preyawan Phositlimpagul" userId="516c888d-eece-4e06-ad99-7b467d4b00d5" providerId="ADAL" clId="{B29D1E42-7EF0-4E17-9A26-E75AD348C7E7}" dt="2024-09-16T05:38:32.174" v="139" actId="1076"/>
          <ac:picMkLst>
            <pc:docMk/>
            <pc:sldMk cId="374178376" sldId="256"/>
            <ac:picMk id="9" creationId="{BF94959B-87E9-F73D-7101-723F55C03D23}"/>
          </ac:picMkLst>
        </pc:picChg>
        <pc:picChg chg="mod">
          <ac:chgData name="Preyawan Phositlimpagul" userId="516c888d-eece-4e06-ad99-7b467d4b00d5" providerId="ADAL" clId="{B29D1E42-7EF0-4E17-9A26-E75AD348C7E7}" dt="2024-09-16T05:43:03.249" v="210" actId="1076"/>
          <ac:picMkLst>
            <pc:docMk/>
            <pc:sldMk cId="374178376" sldId="256"/>
            <ac:picMk id="11" creationId="{C3BCD260-8913-4E60-9756-ECCCE8268035}"/>
          </ac:picMkLst>
        </pc:picChg>
        <pc:picChg chg="add mod modCrop">
          <ac:chgData name="Preyawan Phositlimpagul" userId="516c888d-eece-4e06-ad99-7b467d4b00d5" providerId="ADAL" clId="{B29D1E42-7EF0-4E17-9A26-E75AD348C7E7}" dt="2024-09-16T05:43:06.422" v="211" actId="1076"/>
          <ac:picMkLst>
            <pc:docMk/>
            <pc:sldMk cId="374178376" sldId="256"/>
            <ac:picMk id="12" creationId="{0FB1A467-1A29-0FBA-1DA2-C31CF70FF8B0}"/>
          </ac:picMkLst>
        </pc:picChg>
        <pc:picChg chg="del">
          <ac:chgData name="Preyawan Phositlimpagul" userId="516c888d-eece-4e06-ad99-7b467d4b00d5" providerId="ADAL" clId="{B29D1E42-7EF0-4E17-9A26-E75AD348C7E7}" dt="2024-09-16T05:42:07.365" v="201" actId="478"/>
          <ac:picMkLst>
            <pc:docMk/>
            <pc:sldMk cId="374178376" sldId="256"/>
            <ac:picMk id="13" creationId="{B87B76FA-3D22-4211-8382-0D14AA90F1ED}"/>
          </ac:picMkLst>
        </pc:picChg>
        <pc:picChg chg="del">
          <ac:chgData name="Preyawan Phositlimpagul" userId="516c888d-eece-4e06-ad99-7b467d4b00d5" providerId="ADAL" clId="{B29D1E42-7EF0-4E17-9A26-E75AD348C7E7}" dt="2024-09-16T05:30:57.136" v="79" actId="478"/>
          <ac:picMkLst>
            <pc:docMk/>
            <pc:sldMk cId="374178376" sldId="256"/>
            <ac:picMk id="15" creationId="{9612D733-F469-42F0-A546-A126953E3AD1}"/>
          </ac:picMkLst>
        </pc:picChg>
      </pc:sldChg>
      <pc:sldChg chg="modNotesTx">
        <pc:chgData name="Preyawan Phositlimpagul" userId="516c888d-eece-4e06-ad99-7b467d4b00d5" providerId="ADAL" clId="{B29D1E42-7EF0-4E17-9A26-E75AD348C7E7}" dt="2024-09-16T07:26:41.347" v="276" actId="6549"/>
        <pc:sldMkLst>
          <pc:docMk/>
          <pc:sldMk cId="2515076412" sldId="258"/>
        </pc:sldMkLst>
      </pc:sldChg>
      <pc:sldChg chg="delCm modNotesTx">
        <pc:chgData name="Preyawan Phositlimpagul" userId="516c888d-eece-4e06-ad99-7b467d4b00d5" providerId="ADAL" clId="{B29D1E42-7EF0-4E17-9A26-E75AD348C7E7}" dt="2024-09-16T09:22:04.410" v="1166" actId="20577"/>
        <pc:sldMkLst>
          <pc:docMk/>
          <pc:sldMk cId="1097115100" sldId="267"/>
        </pc:sldMkLst>
      </pc:sldChg>
      <pc:sldChg chg="addSp delSp modSp modNotesTx">
        <pc:chgData name="Preyawan Phositlimpagul" userId="516c888d-eece-4e06-ad99-7b467d4b00d5" providerId="ADAL" clId="{B29D1E42-7EF0-4E17-9A26-E75AD348C7E7}" dt="2024-09-16T08:27:58.618" v="752" actId="1076"/>
        <pc:sldMkLst>
          <pc:docMk/>
          <pc:sldMk cId="2649235895" sldId="268"/>
        </pc:sldMkLst>
        <pc:picChg chg="add del mod">
          <ac:chgData name="Preyawan Phositlimpagul" userId="516c888d-eece-4e06-ad99-7b467d4b00d5" providerId="ADAL" clId="{B29D1E42-7EF0-4E17-9A26-E75AD348C7E7}" dt="2024-09-16T08:27:42.574" v="746"/>
          <ac:picMkLst>
            <pc:docMk/>
            <pc:sldMk cId="2649235895" sldId="268"/>
            <ac:picMk id="3" creationId="{E74308B1-9064-16A1-5BF8-50D5C67A8E03}"/>
          </ac:picMkLst>
        </pc:picChg>
        <pc:picChg chg="del">
          <ac:chgData name="Preyawan Phositlimpagul" userId="516c888d-eece-4e06-ad99-7b467d4b00d5" providerId="ADAL" clId="{B29D1E42-7EF0-4E17-9A26-E75AD348C7E7}" dt="2024-09-16T08:27:40.880" v="744" actId="478"/>
          <ac:picMkLst>
            <pc:docMk/>
            <pc:sldMk cId="2649235895" sldId="268"/>
            <ac:picMk id="1030" creationId="{4977F036-A3F5-4211-973F-3BDDE2AB3733}"/>
          </ac:picMkLst>
        </pc:picChg>
        <pc:picChg chg="add mod">
          <ac:chgData name="Preyawan Phositlimpagul" userId="516c888d-eece-4e06-ad99-7b467d4b00d5" providerId="ADAL" clId="{B29D1E42-7EF0-4E17-9A26-E75AD348C7E7}" dt="2024-09-16T08:27:58.618" v="752" actId="1076"/>
          <ac:picMkLst>
            <pc:docMk/>
            <pc:sldMk cId="2649235895" sldId="268"/>
            <ac:picMk id="11266" creationId="{CAEB4ABD-81CB-CA82-0897-E6BA50370024}"/>
          </ac:picMkLst>
        </pc:picChg>
      </pc:sldChg>
      <pc:sldChg chg="delCm modNotesTx">
        <pc:chgData name="Preyawan Phositlimpagul" userId="516c888d-eece-4e06-ad99-7b467d4b00d5" providerId="ADAL" clId="{B29D1E42-7EF0-4E17-9A26-E75AD348C7E7}" dt="2024-09-16T07:26:52.392" v="279" actId="20577"/>
        <pc:sldMkLst>
          <pc:docMk/>
          <pc:sldMk cId="3684277325" sldId="269"/>
        </pc:sldMkLst>
      </pc:sldChg>
      <pc:sldChg chg="addSp delSp modSp mod modNotesTx">
        <pc:chgData name="Preyawan Phositlimpagul" userId="516c888d-eece-4e06-ad99-7b467d4b00d5" providerId="ADAL" clId="{B29D1E42-7EF0-4E17-9A26-E75AD348C7E7}" dt="2024-09-16T08:27:12.525" v="743" actId="1076"/>
        <pc:sldMkLst>
          <pc:docMk/>
          <pc:sldMk cId="1682655911" sldId="271"/>
        </pc:sldMkLst>
        <pc:spChg chg="mod">
          <ac:chgData name="Preyawan Phositlimpagul" userId="516c888d-eece-4e06-ad99-7b467d4b00d5" providerId="ADAL" clId="{B29D1E42-7EF0-4E17-9A26-E75AD348C7E7}" dt="2024-09-16T08:27:12.525" v="743" actId="1076"/>
          <ac:spMkLst>
            <pc:docMk/>
            <pc:sldMk cId="1682655911" sldId="271"/>
            <ac:spMk id="7" creationId="{FADA5419-E58A-44DE-B07E-EDAA5AB7C59E}"/>
          </ac:spMkLst>
        </pc:spChg>
        <pc:picChg chg="add del mod">
          <ac:chgData name="Preyawan Phositlimpagul" userId="516c888d-eece-4e06-ad99-7b467d4b00d5" providerId="ADAL" clId="{B29D1E42-7EF0-4E17-9A26-E75AD348C7E7}" dt="2024-09-16T08:25:05.803" v="670"/>
          <ac:picMkLst>
            <pc:docMk/>
            <pc:sldMk cId="1682655911" sldId="271"/>
            <ac:picMk id="3" creationId="{2AB69B4B-572B-E31E-B9B0-02557FBFADBF}"/>
          </ac:picMkLst>
        </pc:picChg>
        <pc:picChg chg="add mod">
          <ac:chgData name="Preyawan Phositlimpagul" userId="516c888d-eece-4e06-ad99-7b467d4b00d5" providerId="ADAL" clId="{B29D1E42-7EF0-4E17-9A26-E75AD348C7E7}" dt="2024-09-16T08:27:04.080" v="742" actId="1037"/>
          <ac:picMkLst>
            <pc:docMk/>
            <pc:sldMk cId="1682655911" sldId="271"/>
            <ac:picMk id="4" creationId="{863D4A4C-D43F-16F4-EA37-3A6703FF9505}"/>
          </ac:picMkLst>
        </pc:picChg>
        <pc:picChg chg="add del mod">
          <ac:chgData name="Preyawan Phositlimpagul" userId="516c888d-eece-4e06-ad99-7b467d4b00d5" providerId="ADAL" clId="{B29D1E42-7EF0-4E17-9A26-E75AD348C7E7}" dt="2024-09-16T08:25:25.846" v="686" actId="478"/>
          <ac:picMkLst>
            <pc:docMk/>
            <pc:sldMk cId="1682655911" sldId="271"/>
            <ac:picMk id="11" creationId="{C1551010-7D0C-4C40-9317-20D71B9BDC7D}"/>
          </ac:picMkLst>
        </pc:picChg>
        <pc:picChg chg="add del mod">
          <ac:chgData name="Preyawan Phositlimpagul" userId="516c888d-eece-4e06-ad99-7b467d4b00d5" providerId="ADAL" clId="{B29D1E42-7EF0-4E17-9A26-E75AD348C7E7}" dt="2024-09-16T08:23:21.630" v="649"/>
          <ac:picMkLst>
            <pc:docMk/>
            <pc:sldMk cId="1682655911" sldId="271"/>
            <ac:picMk id="1026" creationId="{993D00DF-1954-9D8E-6D0F-1AEADA2FC377}"/>
          </ac:picMkLst>
        </pc:picChg>
        <pc:picChg chg="add del mod">
          <ac:chgData name="Preyawan Phositlimpagul" userId="516c888d-eece-4e06-ad99-7b467d4b00d5" providerId="ADAL" clId="{B29D1E42-7EF0-4E17-9A26-E75AD348C7E7}" dt="2024-09-16T08:25:10.056" v="679"/>
          <ac:picMkLst>
            <pc:docMk/>
            <pc:sldMk cId="1682655911" sldId="271"/>
            <ac:picMk id="1028" creationId="{791AFBD7-97F0-9D3C-1E44-A3A7CB05B2A2}"/>
          </ac:picMkLst>
        </pc:picChg>
      </pc:sldChg>
      <pc:sldChg chg="modNotesTx">
        <pc:chgData name="Preyawan Phositlimpagul" userId="516c888d-eece-4e06-ad99-7b467d4b00d5" providerId="ADAL" clId="{B29D1E42-7EF0-4E17-9A26-E75AD348C7E7}" dt="2024-09-16T07:38:18.625" v="428" actId="6549"/>
        <pc:sldMkLst>
          <pc:docMk/>
          <pc:sldMk cId="1655065659" sldId="272"/>
        </pc:sldMkLst>
      </pc:sldChg>
      <pc:sldChg chg="modNotesTx">
        <pc:chgData name="Preyawan Phositlimpagul" userId="516c888d-eece-4e06-ad99-7b467d4b00d5" providerId="ADAL" clId="{B29D1E42-7EF0-4E17-9A26-E75AD348C7E7}" dt="2024-09-16T07:39:28.649" v="439" actId="6549"/>
        <pc:sldMkLst>
          <pc:docMk/>
          <pc:sldMk cId="3800905800" sldId="276"/>
        </pc:sldMkLst>
      </pc:sldChg>
      <pc:sldChg chg="delCm modNotesTx">
        <pc:chgData name="Preyawan Phositlimpagul" userId="516c888d-eece-4e06-ad99-7b467d4b00d5" providerId="ADAL" clId="{B29D1E42-7EF0-4E17-9A26-E75AD348C7E7}" dt="2024-09-16T07:40:01.846" v="449"/>
        <pc:sldMkLst>
          <pc:docMk/>
          <pc:sldMk cId="3936405909" sldId="278"/>
        </pc:sldMkLst>
      </pc:sldChg>
      <pc:sldChg chg="addSp delSp mod addAnim delAnim delCm modNotesTx">
        <pc:chgData name="Preyawan Phositlimpagul" userId="516c888d-eece-4e06-ad99-7b467d4b00d5" providerId="ADAL" clId="{B29D1E42-7EF0-4E17-9A26-E75AD348C7E7}" dt="2024-09-16T07:45:03.330" v="501"/>
        <pc:sldMkLst>
          <pc:docMk/>
          <pc:sldMk cId="3423483313" sldId="279"/>
        </pc:sldMkLst>
        <pc:picChg chg="add del">
          <ac:chgData name="Preyawan Phositlimpagul" userId="516c888d-eece-4e06-ad99-7b467d4b00d5" providerId="ADAL" clId="{B29D1E42-7EF0-4E17-9A26-E75AD348C7E7}" dt="2024-09-16T07:44:23.703" v="498" actId="478"/>
          <ac:picMkLst>
            <pc:docMk/>
            <pc:sldMk cId="3423483313" sldId="279"/>
            <ac:picMk id="14" creationId="{D0246819-733C-4074-8A34-B59CFE020D18}"/>
          </ac:picMkLst>
        </pc:picChg>
      </pc:sldChg>
      <pc:sldChg chg="modNotesTx">
        <pc:chgData name="Preyawan Phositlimpagul" userId="516c888d-eece-4e06-ad99-7b467d4b00d5" providerId="ADAL" clId="{B29D1E42-7EF0-4E17-9A26-E75AD348C7E7}" dt="2024-09-16T07:55:02.159" v="569"/>
        <pc:sldMkLst>
          <pc:docMk/>
          <pc:sldMk cId="3432185103" sldId="280"/>
        </pc:sldMkLst>
      </pc:sldChg>
      <pc:sldChg chg="modNotesTx">
        <pc:chgData name="Preyawan Phositlimpagul" userId="516c888d-eece-4e06-ad99-7b467d4b00d5" providerId="ADAL" clId="{B29D1E42-7EF0-4E17-9A26-E75AD348C7E7}" dt="2024-09-16T07:56:56.879" v="578" actId="20577"/>
        <pc:sldMkLst>
          <pc:docMk/>
          <pc:sldMk cId="2846749736" sldId="281"/>
        </pc:sldMkLst>
      </pc:sldChg>
      <pc:sldChg chg="addSp delSp modSp mod delCm modNotesTx">
        <pc:chgData name="Preyawan Phositlimpagul" userId="516c888d-eece-4e06-ad99-7b467d4b00d5" providerId="ADAL" clId="{B29D1E42-7EF0-4E17-9A26-E75AD348C7E7}" dt="2024-09-16T08:28:26.955" v="755" actId="1076"/>
        <pc:sldMkLst>
          <pc:docMk/>
          <pc:sldMk cId="893155373" sldId="282"/>
        </pc:sldMkLst>
        <pc:spChg chg="ord">
          <ac:chgData name="Preyawan Phositlimpagul" userId="516c888d-eece-4e06-ad99-7b467d4b00d5" providerId="ADAL" clId="{B29D1E42-7EF0-4E17-9A26-E75AD348C7E7}" dt="2024-09-16T08:22:23.612" v="641" actId="166"/>
          <ac:spMkLst>
            <pc:docMk/>
            <pc:sldMk cId="893155373" sldId="282"/>
            <ac:spMk id="11" creationId="{D0779F38-51CA-4381-9A46-D37FAC3F29D5}"/>
          </ac:spMkLst>
        </pc:spChg>
        <pc:picChg chg="add mod">
          <ac:chgData name="Preyawan Phositlimpagul" userId="516c888d-eece-4e06-ad99-7b467d4b00d5" providerId="ADAL" clId="{B29D1E42-7EF0-4E17-9A26-E75AD348C7E7}" dt="2024-09-16T08:28:26.955" v="755" actId="1076"/>
          <ac:picMkLst>
            <pc:docMk/>
            <pc:sldMk cId="893155373" sldId="282"/>
            <ac:picMk id="3" creationId="{2851A434-13A0-7B38-C7A4-CE84D37AA611}"/>
          </ac:picMkLst>
        </pc:picChg>
        <pc:picChg chg="add mod ord">
          <ac:chgData name="Preyawan Phositlimpagul" userId="516c888d-eece-4e06-ad99-7b467d4b00d5" providerId="ADAL" clId="{B29D1E42-7EF0-4E17-9A26-E75AD348C7E7}" dt="2024-09-16T08:28:21.885" v="753" actId="1076"/>
          <ac:picMkLst>
            <pc:docMk/>
            <pc:sldMk cId="893155373" sldId="282"/>
            <ac:picMk id="5" creationId="{51E40F95-BCB1-B921-B99C-181225BA2F7D}"/>
          </ac:picMkLst>
        </pc:picChg>
        <pc:picChg chg="del">
          <ac:chgData name="Preyawan Phositlimpagul" userId="516c888d-eece-4e06-ad99-7b467d4b00d5" providerId="ADAL" clId="{B29D1E42-7EF0-4E17-9A26-E75AD348C7E7}" dt="2024-09-16T08:21:18" v="628" actId="478"/>
          <ac:picMkLst>
            <pc:docMk/>
            <pc:sldMk cId="893155373" sldId="282"/>
            <ac:picMk id="7" creationId="{AF40A5B6-1C38-44D7-8D07-9749C629D681}"/>
          </ac:picMkLst>
        </pc:picChg>
        <pc:picChg chg="mod">
          <ac:chgData name="Preyawan Phositlimpagul" userId="516c888d-eece-4e06-ad99-7b467d4b00d5" providerId="ADAL" clId="{B29D1E42-7EF0-4E17-9A26-E75AD348C7E7}" dt="2024-09-16T08:28:24.060" v="754" actId="166"/>
          <ac:picMkLst>
            <pc:docMk/>
            <pc:sldMk cId="893155373" sldId="282"/>
            <ac:picMk id="8" creationId="{33F0455B-3BD2-4E08-B0B3-C97FE356EA38}"/>
          </ac:picMkLst>
        </pc:picChg>
        <pc:picChg chg="del">
          <ac:chgData name="Preyawan Phositlimpagul" userId="516c888d-eece-4e06-ad99-7b467d4b00d5" providerId="ADAL" clId="{B29D1E42-7EF0-4E17-9A26-E75AD348C7E7}" dt="2024-09-16T08:21:18.685" v="629" actId="478"/>
          <ac:picMkLst>
            <pc:docMk/>
            <pc:sldMk cId="893155373" sldId="282"/>
            <ac:picMk id="10" creationId="{F202FF31-37AC-41DF-A3F5-0F5A2810AC33}"/>
          </ac:picMkLst>
        </pc:picChg>
        <pc:picChg chg="del">
          <ac:chgData name="Preyawan Phositlimpagul" userId="516c888d-eece-4e06-ad99-7b467d4b00d5" providerId="ADAL" clId="{B29D1E42-7EF0-4E17-9A26-E75AD348C7E7}" dt="2024-09-16T08:21:19.242" v="630" actId="478"/>
          <ac:picMkLst>
            <pc:docMk/>
            <pc:sldMk cId="893155373" sldId="282"/>
            <ac:picMk id="12" creationId="{AD3F9F45-2FA1-402F-9A98-0DA4ADB3BD55}"/>
          </ac:picMkLst>
        </pc:picChg>
      </pc:sldChg>
      <pc:sldChg chg="addSp delSp modSp mod delCm modNotesTx">
        <pc:chgData name="Preyawan Phositlimpagul" userId="516c888d-eece-4e06-ad99-7b467d4b00d5" providerId="ADAL" clId="{B29D1E42-7EF0-4E17-9A26-E75AD348C7E7}" dt="2024-09-16T08:32:50.235" v="797" actId="6549"/>
        <pc:sldMkLst>
          <pc:docMk/>
          <pc:sldMk cId="4266020641" sldId="286"/>
        </pc:sldMkLst>
        <pc:picChg chg="add mod ord modCrop">
          <ac:chgData name="Preyawan Phositlimpagul" userId="516c888d-eece-4e06-ad99-7b467d4b00d5" providerId="ADAL" clId="{B29D1E42-7EF0-4E17-9A26-E75AD348C7E7}" dt="2024-09-16T08:32:47.334" v="796" actId="1076"/>
          <ac:picMkLst>
            <pc:docMk/>
            <pc:sldMk cId="4266020641" sldId="286"/>
            <ac:picMk id="4" creationId="{D286C975-735A-BFF0-7B3D-2AB0BF332AEC}"/>
          </ac:picMkLst>
        </pc:picChg>
        <pc:picChg chg="mod">
          <ac:chgData name="Preyawan Phositlimpagul" userId="516c888d-eece-4e06-ad99-7b467d4b00d5" providerId="ADAL" clId="{B29D1E42-7EF0-4E17-9A26-E75AD348C7E7}" dt="2024-09-16T08:32:42.822" v="793" actId="1076"/>
          <ac:picMkLst>
            <pc:docMk/>
            <pc:sldMk cId="4266020641" sldId="286"/>
            <ac:picMk id="6" creationId="{7AB0A9B4-2027-4638-ACC9-F4D62792AB50}"/>
          </ac:picMkLst>
        </pc:picChg>
        <pc:picChg chg="del">
          <ac:chgData name="Preyawan Phositlimpagul" userId="516c888d-eece-4e06-ad99-7b467d4b00d5" providerId="ADAL" clId="{B29D1E42-7EF0-4E17-9A26-E75AD348C7E7}" dt="2024-09-16T08:32:26.250" v="787" actId="478"/>
          <ac:picMkLst>
            <pc:docMk/>
            <pc:sldMk cId="4266020641" sldId="286"/>
            <ac:picMk id="14" creationId="{0F9B70BB-A50C-449D-91C4-E2443631992E}"/>
          </ac:picMkLst>
        </pc:picChg>
      </pc:sldChg>
      <pc:sldChg chg="modSp mod delCm modNotesTx">
        <pc:chgData name="Preyawan Phositlimpagul" userId="516c888d-eece-4e06-ad99-7b467d4b00d5" providerId="ADAL" clId="{B29D1E42-7EF0-4E17-9A26-E75AD348C7E7}" dt="2024-09-16T09:14:53.181" v="1148"/>
        <pc:sldMkLst>
          <pc:docMk/>
          <pc:sldMk cId="980723614" sldId="291"/>
        </pc:sldMkLst>
        <pc:picChg chg="mod">
          <ac:chgData name="Preyawan Phositlimpagul" userId="516c888d-eece-4e06-ad99-7b467d4b00d5" providerId="ADAL" clId="{B29D1E42-7EF0-4E17-9A26-E75AD348C7E7}" dt="2024-09-16T09:14:39.660" v="1145" actId="1076"/>
          <ac:picMkLst>
            <pc:docMk/>
            <pc:sldMk cId="980723614" sldId="291"/>
            <ac:picMk id="12" creationId="{9513C9B4-1ECE-40BB-85C1-91A22B0989D2}"/>
          </ac:picMkLst>
        </pc:picChg>
      </pc:sldChg>
      <pc:sldChg chg="delCm modNotesTx">
        <pc:chgData name="Preyawan Phositlimpagul" userId="516c888d-eece-4e06-ad99-7b467d4b00d5" providerId="ADAL" clId="{B29D1E42-7EF0-4E17-9A26-E75AD348C7E7}" dt="2024-09-16T07:26:45.109" v="277" actId="6549"/>
        <pc:sldMkLst>
          <pc:docMk/>
          <pc:sldMk cId="4001344811" sldId="295"/>
        </pc:sldMkLst>
      </pc:sldChg>
      <pc:sldChg chg="addSp delSp modSp mod delAnim modAnim delCm modNotesTx">
        <pc:chgData name="Preyawan Phositlimpagul" userId="516c888d-eece-4e06-ad99-7b467d4b00d5" providerId="ADAL" clId="{B29D1E42-7EF0-4E17-9A26-E75AD348C7E7}" dt="2024-09-16T09:23:12.880" v="1197" actId="20577"/>
        <pc:sldMkLst>
          <pc:docMk/>
          <pc:sldMk cId="3993637283" sldId="297"/>
        </pc:sldMkLst>
        <pc:spChg chg="mod topLvl">
          <ac:chgData name="Preyawan Phositlimpagul" userId="516c888d-eece-4e06-ad99-7b467d4b00d5" providerId="ADAL" clId="{B29D1E42-7EF0-4E17-9A26-E75AD348C7E7}" dt="2024-09-16T05:31:59.633" v="95" actId="164"/>
          <ac:spMkLst>
            <pc:docMk/>
            <pc:sldMk cId="3993637283" sldId="297"/>
            <ac:spMk id="9" creationId="{D9B02305-3266-4F41-B511-7834AA92DD65}"/>
          </ac:spMkLst>
        </pc:spChg>
        <pc:spChg chg="mod">
          <ac:chgData name="Preyawan Phositlimpagul" userId="516c888d-eece-4e06-ad99-7b467d4b00d5" providerId="ADAL" clId="{B29D1E42-7EF0-4E17-9A26-E75AD348C7E7}" dt="2024-09-16T05:43:16.842" v="212" actId="14826"/>
          <ac:spMkLst>
            <pc:docMk/>
            <pc:sldMk cId="3993637283" sldId="297"/>
            <ac:spMk id="10" creationId="{15D72F56-0948-4CDB-B73B-5E94B407DBBC}"/>
          </ac:spMkLst>
        </pc:spChg>
        <pc:spChg chg="mod topLvl">
          <ac:chgData name="Preyawan Phositlimpagul" userId="516c888d-eece-4e06-ad99-7b467d4b00d5" providerId="ADAL" clId="{B29D1E42-7EF0-4E17-9A26-E75AD348C7E7}" dt="2024-09-16T05:36:45.255" v="117" actId="14826"/>
          <ac:spMkLst>
            <pc:docMk/>
            <pc:sldMk cId="3993637283" sldId="297"/>
            <ac:spMk id="11" creationId="{E94550F7-7E6A-41CC-A775-F737BB4F7030}"/>
          </ac:spMkLst>
        </pc:spChg>
        <pc:spChg chg="mod">
          <ac:chgData name="Preyawan Phositlimpagul" userId="516c888d-eece-4e06-ad99-7b467d4b00d5" providerId="ADAL" clId="{B29D1E42-7EF0-4E17-9A26-E75AD348C7E7}" dt="2024-09-16T09:23:12.880" v="1197" actId="20577"/>
          <ac:spMkLst>
            <pc:docMk/>
            <pc:sldMk cId="3993637283" sldId="297"/>
            <ac:spMk id="13" creationId="{0CB4AF47-FB3C-AA6E-BEC6-CBD447A52BE5}"/>
          </ac:spMkLst>
        </pc:spChg>
        <pc:grpChg chg="mod">
          <ac:chgData name="Preyawan Phositlimpagul" userId="516c888d-eece-4e06-ad99-7b467d4b00d5" providerId="ADAL" clId="{B29D1E42-7EF0-4E17-9A26-E75AD348C7E7}" dt="2024-09-16T05:43:16.842" v="212" actId="14826"/>
          <ac:grpSpMkLst>
            <pc:docMk/>
            <pc:sldMk cId="3993637283" sldId="297"/>
            <ac:grpSpMk id="3" creationId="{DDEBC840-6F06-4A37-8726-6ED1604D41D2}"/>
          </ac:grpSpMkLst>
        </pc:grpChg>
        <pc:grpChg chg="add mod">
          <ac:chgData name="Preyawan Phositlimpagul" userId="516c888d-eece-4e06-ad99-7b467d4b00d5" providerId="ADAL" clId="{B29D1E42-7EF0-4E17-9A26-E75AD348C7E7}" dt="2024-09-16T05:37:47.357" v="130" actId="1076"/>
          <ac:grpSpMkLst>
            <pc:docMk/>
            <pc:sldMk cId="3993637283" sldId="297"/>
            <ac:grpSpMk id="14" creationId="{5B9893BD-793D-E5ED-90E5-A50B26F2288D}"/>
          </ac:grpSpMkLst>
        </pc:grpChg>
        <pc:grpChg chg="add mod">
          <ac:chgData name="Preyawan Phositlimpagul" userId="516c888d-eece-4e06-ad99-7b467d4b00d5" providerId="ADAL" clId="{B29D1E42-7EF0-4E17-9A26-E75AD348C7E7}" dt="2024-09-16T05:31:59.633" v="95" actId="164"/>
          <ac:grpSpMkLst>
            <pc:docMk/>
            <pc:sldMk cId="3993637283" sldId="297"/>
            <ac:grpSpMk id="16" creationId="{1846768E-239F-C820-94C1-B5819B491E19}"/>
          </ac:grpSpMkLst>
        </pc:grpChg>
        <pc:grpChg chg="del">
          <ac:chgData name="Preyawan Phositlimpagul" userId="516c888d-eece-4e06-ad99-7b467d4b00d5" providerId="ADAL" clId="{B29D1E42-7EF0-4E17-9A26-E75AD348C7E7}" dt="2024-09-16T04:33:43.304" v="43" actId="478"/>
          <ac:grpSpMkLst>
            <pc:docMk/>
            <pc:sldMk cId="3993637283" sldId="297"/>
            <ac:grpSpMk id="21" creationId="{B42F15B7-3052-4A16-ADEA-DB7CAD95A1CF}"/>
          </ac:grpSpMkLst>
        </pc:grpChg>
        <pc:grpChg chg="del">
          <ac:chgData name="Preyawan Phositlimpagul" userId="516c888d-eece-4e06-ad99-7b467d4b00d5" providerId="ADAL" clId="{B29D1E42-7EF0-4E17-9A26-E75AD348C7E7}" dt="2024-09-16T05:31:35.807" v="88" actId="478"/>
          <ac:grpSpMkLst>
            <pc:docMk/>
            <pc:sldMk cId="3993637283" sldId="297"/>
            <ac:grpSpMk id="31" creationId="{1599B6EE-AD82-43D6-91AC-2AA32A18C20A}"/>
          </ac:grpSpMkLst>
        </pc:grpChg>
        <pc:picChg chg="add mod modCrop">
          <ac:chgData name="Preyawan Phositlimpagul" userId="516c888d-eece-4e06-ad99-7b467d4b00d5" providerId="ADAL" clId="{B29D1E42-7EF0-4E17-9A26-E75AD348C7E7}" dt="2024-09-16T05:37:53.998" v="131" actId="732"/>
          <ac:picMkLst>
            <pc:docMk/>
            <pc:sldMk cId="3993637283" sldId="297"/>
            <ac:picMk id="2" creationId="{CC9E0844-F9A2-0915-5B89-98D6DFCFD0EC}"/>
          </ac:picMkLst>
        </pc:picChg>
        <pc:picChg chg="add mod">
          <ac:chgData name="Preyawan Phositlimpagul" userId="516c888d-eece-4e06-ad99-7b467d4b00d5" providerId="ADAL" clId="{B29D1E42-7EF0-4E17-9A26-E75AD348C7E7}" dt="2024-09-16T05:31:59.633" v="95" actId="164"/>
          <ac:picMkLst>
            <pc:docMk/>
            <pc:sldMk cId="3993637283" sldId="297"/>
            <ac:picMk id="15" creationId="{7AD419D6-98F0-EDCE-9393-7F2F08223838}"/>
          </ac:picMkLst>
        </pc:picChg>
        <pc:picChg chg="del topLvl">
          <ac:chgData name="Preyawan Phositlimpagul" userId="516c888d-eece-4e06-ad99-7b467d4b00d5" providerId="ADAL" clId="{B29D1E42-7EF0-4E17-9A26-E75AD348C7E7}" dt="2024-09-16T05:31:35.807" v="88" actId="478"/>
          <ac:picMkLst>
            <pc:docMk/>
            <pc:sldMk cId="3993637283" sldId="297"/>
            <ac:picMk id="26" creationId="{CEC96A20-D1F7-43C6-8064-1A33FE3CF2C9}"/>
          </ac:picMkLst>
        </pc:picChg>
        <pc:picChg chg="mod modCrop">
          <ac:chgData name="Preyawan Phositlimpagul" userId="516c888d-eece-4e06-ad99-7b467d4b00d5" providerId="ADAL" clId="{B29D1E42-7EF0-4E17-9A26-E75AD348C7E7}" dt="2024-09-16T05:43:29.947" v="213" actId="18131"/>
          <ac:picMkLst>
            <pc:docMk/>
            <pc:sldMk cId="3993637283" sldId="297"/>
            <ac:picMk id="28" creationId="{AFDE6A81-7B89-40E2-8AC1-CCE04A1D9B33}"/>
          </ac:picMkLst>
        </pc:picChg>
        <pc:picChg chg="del topLvl">
          <ac:chgData name="Preyawan Phositlimpagul" userId="516c888d-eece-4e06-ad99-7b467d4b00d5" providerId="ADAL" clId="{B29D1E42-7EF0-4E17-9A26-E75AD348C7E7}" dt="2024-09-16T04:33:43.304" v="43" actId="478"/>
          <ac:picMkLst>
            <pc:docMk/>
            <pc:sldMk cId="3993637283" sldId="297"/>
            <ac:picMk id="29" creationId="{63FB4B82-584F-4EC2-AC0D-83777C93B10C}"/>
          </ac:picMkLst>
        </pc:picChg>
      </pc:sldChg>
      <pc:sldChg chg="modSp mod delCm modNotesTx">
        <pc:chgData name="Preyawan Phositlimpagul" userId="516c888d-eece-4e06-ad99-7b467d4b00d5" providerId="ADAL" clId="{B29D1E42-7EF0-4E17-9A26-E75AD348C7E7}" dt="2024-09-16T07:29:31.154" v="293" actId="14826"/>
        <pc:sldMkLst>
          <pc:docMk/>
          <pc:sldMk cId="1269960888" sldId="298"/>
        </pc:sldMkLst>
        <pc:picChg chg="mod modCrop">
          <ac:chgData name="Preyawan Phositlimpagul" userId="516c888d-eece-4e06-ad99-7b467d4b00d5" providerId="ADAL" clId="{B29D1E42-7EF0-4E17-9A26-E75AD348C7E7}" dt="2024-09-16T07:29:31.154" v="293" actId="14826"/>
          <ac:picMkLst>
            <pc:docMk/>
            <pc:sldMk cId="1269960888" sldId="298"/>
            <ac:picMk id="13" creationId="{56DB0E8D-8A8A-4234-8D5D-E143A0BEA3D4}"/>
          </ac:picMkLst>
        </pc:picChg>
        <pc:picChg chg="mod">
          <ac:chgData name="Preyawan Phositlimpagul" userId="516c888d-eece-4e06-ad99-7b467d4b00d5" providerId="ADAL" clId="{B29D1E42-7EF0-4E17-9A26-E75AD348C7E7}" dt="2024-09-16T07:15:42.992" v="261" actId="14826"/>
          <ac:picMkLst>
            <pc:docMk/>
            <pc:sldMk cId="1269960888" sldId="298"/>
            <ac:picMk id="15" creationId="{F29D3498-EDBB-4E24-A1F6-4666A22E24BA}"/>
          </ac:picMkLst>
        </pc:picChg>
      </pc:sldChg>
      <pc:sldChg chg="modNotesTx">
        <pc:chgData name="Preyawan Phositlimpagul" userId="516c888d-eece-4e06-ad99-7b467d4b00d5" providerId="ADAL" clId="{B29D1E42-7EF0-4E17-9A26-E75AD348C7E7}" dt="2024-09-16T07:34:38.844" v="311" actId="20577"/>
        <pc:sldMkLst>
          <pc:docMk/>
          <pc:sldMk cId="1479559774" sldId="299"/>
        </pc:sldMkLst>
      </pc:sldChg>
      <pc:sldChg chg="modSp modNotesTx">
        <pc:chgData name="Preyawan Phositlimpagul" userId="516c888d-eece-4e06-ad99-7b467d4b00d5" providerId="ADAL" clId="{B29D1E42-7EF0-4E17-9A26-E75AD348C7E7}" dt="2024-09-16T07:52:21.354" v="555" actId="14826"/>
        <pc:sldMkLst>
          <pc:docMk/>
          <pc:sldMk cId="253524795" sldId="300"/>
        </pc:sldMkLst>
        <pc:picChg chg="mod">
          <ac:chgData name="Preyawan Phositlimpagul" userId="516c888d-eece-4e06-ad99-7b467d4b00d5" providerId="ADAL" clId="{B29D1E42-7EF0-4E17-9A26-E75AD348C7E7}" dt="2024-09-16T07:52:21.354" v="555" actId="14826"/>
          <ac:picMkLst>
            <pc:docMk/>
            <pc:sldMk cId="253524795" sldId="300"/>
            <ac:picMk id="15" creationId="{163C3871-B852-4FBE-9276-38C7D1F75B29}"/>
          </ac:picMkLst>
        </pc:picChg>
      </pc:sldChg>
      <pc:sldChg chg="delCm modNotesTx">
        <pc:chgData name="Preyawan Phositlimpagul" userId="516c888d-eece-4e06-ad99-7b467d4b00d5" providerId="ADAL" clId="{B29D1E42-7EF0-4E17-9A26-E75AD348C7E7}" dt="2024-09-16T07:38:50.205" v="433" actId="6549"/>
        <pc:sldMkLst>
          <pc:docMk/>
          <pc:sldMk cId="369582285" sldId="301"/>
        </pc:sldMkLst>
      </pc:sldChg>
      <pc:sldChg chg="delSp modSp mod delCm modNotesTx">
        <pc:chgData name="Preyawan Phositlimpagul" userId="516c888d-eece-4e06-ad99-7b467d4b00d5" providerId="ADAL" clId="{B29D1E42-7EF0-4E17-9A26-E75AD348C7E7}" dt="2024-09-16T08:01:25.622" v="612" actId="14100"/>
        <pc:sldMkLst>
          <pc:docMk/>
          <pc:sldMk cId="2537698655" sldId="302"/>
        </pc:sldMkLst>
        <pc:spChg chg="mod ord">
          <ac:chgData name="Preyawan Phositlimpagul" userId="516c888d-eece-4e06-ad99-7b467d4b00d5" providerId="ADAL" clId="{B29D1E42-7EF0-4E17-9A26-E75AD348C7E7}" dt="2024-09-16T08:01:19.040" v="609" actId="14100"/>
          <ac:spMkLst>
            <pc:docMk/>
            <pc:sldMk cId="2537698655" sldId="302"/>
            <ac:spMk id="12" creationId="{A5741A9D-FF18-45BC-BFE8-0B6981F2DF1D}"/>
          </ac:spMkLst>
        </pc:spChg>
        <pc:spChg chg="mod">
          <ac:chgData name="Preyawan Phositlimpagul" userId="516c888d-eece-4e06-ad99-7b467d4b00d5" providerId="ADAL" clId="{B29D1E42-7EF0-4E17-9A26-E75AD348C7E7}" dt="2024-09-16T08:01:25.622" v="612" actId="14100"/>
          <ac:spMkLst>
            <pc:docMk/>
            <pc:sldMk cId="2537698655" sldId="302"/>
            <ac:spMk id="15" creationId="{CF041F59-F085-420E-B1A4-A1BF83CB40B8}"/>
          </ac:spMkLst>
        </pc:spChg>
        <pc:picChg chg="mod">
          <ac:chgData name="Preyawan Phositlimpagul" userId="516c888d-eece-4e06-ad99-7b467d4b00d5" providerId="ADAL" clId="{B29D1E42-7EF0-4E17-9A26-E75AD348C7E7}" dt="2024-09-16T08:01:14.125" v="607" actId="1076"/>
          <ac:picMkLst>
            <pc:docMk/>
            <pc:sldMk cId="2537698655" sldId="302"/>
            <ac:picMk id="9" creationId="{1896CE1D-E9F5-4C0C-98EC-BE218F4366B6}"/>
          </ac:picMkLst>
        </pc:picChg>
        <pc:picChg chg="mod">
          <ac:chgData name="Preyawan Phositlimpagul" userId="516c888d-eece-4e06-ad99-7b467d4b00d5" providerId="ADAL" clId="{B29D1E42-7EF0-4E17-9A26-E75AD348C7E7}" dt="2024-09-16T08:01:07.744" v="604" actId="1076"/>
          <ac:picMkLst>
            <pc:docMk/>
            <pc:sldMk cId="2537698655" sldId="302"/>
            <ac:picMk id="13" creationId="{CD6E2235-D3CD-4BE9-B8DE-E5DB942E971A}"/>
          </ac:picMkLst>
        </pc:picChg>
        <pc:picChg chg="del mod">
          <ac:chgData name="Preyawan Phositlimpagul" userId="516c888d-eece-4e06-ad99-7b467d4b00d5" providerId="ADAL" clId="{B29D1E42-7EF0-4E17-9A26-E75AD348C7E7}" dt="2024-09-16T08:00:45.571" v="596" actId="478"/>
          <ac:picMkLst>
            <pc:docMk/>
            <pc:sldMk cId="2537698655" sldId="302"/>
            <ac:picMk id="14" creationId="{C100F172-0FC5-4862-AF09-82D98FB0E5C2}"/>
          </ac:picMkLst>
        </pc:picChg>
      </pc:sldChg>
      <pc:sldChg chg="addSp delSp modSp mod modNotesTx">
        <pc:chgData name="Preyawan Phositlimpagul" userId="516c888d-eece-4e06-ad99-7b467d4b00d5" providerId="ADAL" clId="{B29D1E42-7EF0-4E17-9A26-E75AD348C7E7}" dt="2024-09-16T08:37:38.308" v="816" actId="14100"/>
        <pc:sldMkLst>
          <pc:docMk/>
          <pc:sldMk cId="1937995341" sldId="303"/>
        </pc:sldMkLst>
        <pc:picChg chg="add del">
          <ac:chgData name="Preyawan Phositlimpagul" userId="516c888d-eece-4e06-ad99-7b467d4b00d5" providerId="ADAL" clId="{B29D1E42-7EF0-4E17-9A26-E75AD348C7E7}" dt="2024-09-16T08:37:08.592" v="804" actId="478"/>
          <ac:picMkLst>
            <pc:docMk/>
            <pc:sldMk cId="1937995341" sldId="303"/>
            <ac:picMk id="3" creationId="{7DB9FF10-BC29-4CB4-A088-0835B269DE43}"/>
          </ac:picMkLst>
        </pc:picChg>
        <pc:picChg chg="add del mod">
          <ac:chgData name="Preyawan Phositlimpagul" userId="516c888d-eece-4e06-ad99-7b467d4b00d5" providerId="ADAL" clId="{B29D1E42-7EF0-4E17-9A26-E75AD348C7E7}" dt="2024-09-16T08:31:59.078" v="783" actId="931"/>
          <ac:picMkLst>
            <pc:docMk/>
            <pc:sldMk cId="1937995341" sldId="303"/>
            <ac:picMk id="4" creationId="{3DB841F2-274B-8CCC-642D-5DC748EE346B}"/>
          </ac:picMkLst>
        </pc:picChg>
        <pc:picChg chg="add del">
          <ac:chgData name="Preyawan Phositlimpagul" userId="516c888d-eece-4e06-ad99-7b467d4b00d5" providerId="ADAL" clId="{B29D1E42-7EF0-4E17-9A26-E75AD348C7E7}" dt="2024-09-16T08:37:08.028" v="803" actId="478"/>
          <ac:picMkLst>
            <pc:docMk/>
            <pc:sldMk cId="1937995341" sldId="303"/>
            <ac:picMk id="5" creationId="{65C4A345-8326-4B00-B313-B8A666587215}"/>
          </ac:picMkLst>
        </pc:picChg>
        <pc:picChg chg="add del">
          <ac:chgData name="Preyawan Phositlimpagul" userId="516c888d-eece-4e06-ad99-7b467d4b00d5" providerId="ADAL" clId="{B29D1E42-7EF0-4E17-9A26-E75AD348C7E7}" dt="2024-09-16T08:37:10.183" v="805" actId="478"/>
          <ac:picMkLst>
            <pc:docMk/>
            <pc:sldMk cId="1937995341" sldId="303"/>
            <ac:picMk id="8" creationId="{6E15E029-023F-4EB5-BF4A-79A0E4976101}"/>
          </ac:picMkLst>
        </pc:picChg>
        <pc:picChg chg="add mod">
          <ac:chgData name="Preyawan Phositlimpagul" userId="516c888d-eece-4e06-ad99-7b467d4b00d5" providerId="ADAL" clId="{B29D1E42-7EF0-4E17-9A26-E75AD348C7E7}" dt="2024-09-16T08:37:38.308" v="816" actId="14100"/>
          <ac:picMkLst>
            <pc:docMk/>
            <pc:sldMk cId="1937995341" sldId="303"/>
            <ac:picMk id="10" creationId="{E2BA2488-45AF-2BF1-A250-B3AAD3F8352E}"/>
          </ac:picMkLst>
        </pc:picChg>
        <pc:picChg chg="add mod">
          <ac:chgData name="Preyawan Phositlimpagul" userId="516c888d-eece-4e06-ad99-7b467d4b00d5" providerId="ADAL" clId="{B29D1E42-7EF0-4E17-9A26-E75AD348C7E7}" dt="2024-09-16T08:37:29.989" v="812" actId="1076"/>
          <ac:picMkLst>
            <pc:docMk/>
            <pc:sldMk cId="1937995341" sldId="303"/>
            <ac:picMk id="13" creationId="{322BD7E4-18F7-FD7D-4551-1B72C4A16736}"/>
          </ac:picMkLst>
        </pc:picChg>
      </pc:sldChg>
      <pc:sldChg chg="modSp modNotesTx">
        <pc:chgData name="Preyawan Phositlimpagul" userId="516c888d-eece-4e06-ad99-7b467d4b00d5" providerId="ADAL" clId="{B29D1E42-7EF0-4E17-9A26-E75AD348C7E7}" dt="2024-09-16T08:46:13.654" v="833" actId="14826"/>
        <pc:sldMkLst>
          <pc:docMk/>
          <pc:sldMk cId="859137605" sldId="308"/>
        </pc:sldMkLst>
        <pc:picChg chg="mod">
          <ac:chgData name="Preyawan Phositlimpagul" userId="516c888d-eece-4e06-ad99-7b467d4b00d5" providerId="ADAL" clId="{B29D1E42-7EF0-4E17-9A26-E75AD348C7E7}" dt="2024-09-16T08:46:13.654" v="833" actId="14826"/>
          <ac:picMkLst>
            <pc:docMk/>
            <pc:sldMk cId="859137605" sldId="308"/>
            <ac:picMk id="4" creationId="{A5CF5AE3-3373-4C08-903A-D1D06CDE3CCF}"/>
          </ac:picMkLst>
        </pc:picChg>
        <pc:picChg chg="mod">
          <ac:chgData name="Preyawan Phositlimpagul" userId="516c888d-eece-4e06-ad99-7b467d4b00d5" providerId="ADAL" clId="{B29D1E42-7EF0-4E17-9A26-E75AD348C7E7}" dt="2024-09-16T08:43:12.984" v="829" actId="14826"/>
          <ac:picMkLst>
            <pc:docMk/>
            <pc:sldMk cId="859137605" sldId="308"/>
            <ac:picMk id="5" creationId="{53815256-6FE6-4EFB-8586-39E720D856F1}"/>
          </ac:picMkLst>
        </pc:picChg>
      </pc:sldChg>
      <pc:sldChg chg="modSp mod modNotesTx">
        <pc:chgData name="Preyawan Phositlimpagul" userId="516c888d-eece-4e06-ad99-7b467d4b00d5" providerId="ADAL" clId="{B29D1E42-7EF0-4E17-9A26-E75AD348C7E7}" dt="2024-09-16T09:24:11.582" v="1200" actId="20577"/>
        <pc:sldMkLst>
          <pc:docMk/>
          <pc:sldMk cId="210905558" sldId="309"/>
        </pc:sldMkLst>
        <pc:picChg chg="mod">
          <ac:chgData name="Preyawan Phositlimpagul" userId="516c888d-eece-4e06-ad99-7b467d4b00d5" providerId="ADAL" clId="{B29D1E42-7EF0-4E17-9A26-E75AD348C7E7}" dt="2024-09-16T08:49:00.222" v="835" actId="1076"/>
          <ac:picMkLst>
            <pc:docMk/>
            <pc:sldMk cId="210905558" sldId="309"/>
            <ac:picMk id="5" creationId="{0A2CFB9C-7DC1-4A55-9B35-11C827851772}"/>
          </ac:picMkLst>
        </pc:picChg>
      </pc:sldChg>
      <pc:sldChg chg="addSp delSp modSp mod addAnim delAnim modAnim delCm modNotesTx">
        <pc:chgData name="Preyawan Phositlimpagul" userId="516c888d-eece-4e06-ad99-7b467d4b00d5" providerId="ADAL" clId="{B29D1E42-7EF0-4E17-9A26-E75AD348C7E7}" dt="2024-09-16T09:07:28.580" v="1112"/>
        <pc:sldMkLst>
          <pc:docMk/>
          <pc:sldMk cId="595938770" sldId="310"/>
        </pc:sldMkLst>
        <pc:spChg chg="mod">
          <ac:chgData name="Preyawan Phositlimpagul" userId="516c888d-eece-4e06-ad99-7b467d4b00d5" providerId="ADAL" clId="{B29D1E42-7EF0-4E17-9A26-E75AD348C7E7}" dt="2024-09-16T09:07:19.418" v="1109" actId="1076"/>
          <ac:spMkLst>
            <pc:docMk/>
            <pc:sldMk cId="595938770" sldId="310"/>
            <ac:spMk id="9" creationId="{91FF3CE9-F467-4C50-AB44-3CB0B23B0955}"/>
          </ac:spMkLst>
        </pc:spChg>
        <pc:picChg chg="add del mod">
          <ac:chgData name="Preyawan Phositlimpagul" userId="516c888d-eece-4e06-ad99-7b467d4b00d5" providerId="ADAL" clId="{B29D1E42-7EF0-4E17-9A26-E75AD348C7E7}" dt="2024-09-16T09:07:22.768" v="1111" actId="1076"/>
          <ac:picMkLst>
            <pc:docMk/>
            <pc:sldMk cId="595938770" sldId="310"/>
            <ac:picMk id="5" creationId="{F876D501-2777-4645-A08A-BD367E923A66}"/>
          </ac:picMkLst>
        </pc:picChg>
        <pc:picChg chg="mod">
          <ac:chgData name="Preyawan Phositlimpagul" userId="516c888d-eece-4e06-ad99-7b467d4b00d5" providerId="ADAL" clId="{B29D1E42-7EF0-4E17-9A26-E75AD348C7E7}" dt="2024-09-16T09:07:20.916" v="1110" actId="1076"/>
          <ac:picMkLst>
            <pc:docMk/>
            <pc:sldMk cId="595938770" sldId="310"/>
            <ac:picMk id="7" creationId="{BF0DFBFB-0DC9-4798-B97A-212289633EE5}"/>
          </ac:picMkLst>
        </pc:picChg>
        <pc:picChg chg="del ord">
          <ac:chgData name="Preyawan Phositlimpagul" userId="516c888d-eece-4e06-ad99-7b467d4b00d5" providerId="ADAL" clId="{B29D1E42-7EF0-4E17-9A26-E75AD348C7E7}" dt="2024-09-16T08:59:12.531" v="1088" actId="478"/>
          <ac:picMkLst>
            <pc:docMk/>
            <pc:sldMk cId="595938770" sldId="310"/>
            <ac:picMk id="8" creationId="{0367FFFC-5A46-460B-8B42-1952E33E4F66}"/>
          </ac:picMkLst>
        </pc:picChg>
      </pc:sldChg>
      <pc:sldChg chg="addSp delSp modSp mod modNotesTx">
        <pc:chgData name="Preyawan Phositlimpagul" userId="516c888d-eece-4e06-ad99-7b467d4b00d5" providerId="ADAL" clId="{B29D1E42-7EF0-4E17-9A26-E75AD348C7E7}" dt="2024-09-16T09:24:27.890" v="1208" actId="20577"/>
        <pc:sldMkLst>
          <pc:docMk/>
          <pc:sldMk cId="213800303" sldId="311"/>
        </pc:sldMkLst>
        <pc:picChg chg="add del mod">
          <ac:chgData name="Preyawan Phositlimpagul" userId="516c888d-eece-4e06-ad99-7b467d4b00d5" providerId="ADAL" clId="{B29D1E42-7EF0-4E17-9A26-E75AD348C7E7}" dt="2024-09-16T09:22:10.933" v="1168" actId="14826"/>
          <ac:picMkLst>
            <pc:docMk/>
            <pc:sldMk cId="213800303" sldId="311"/>
            <ac:picMk id="5" creationId="{06B45936-5F5A-4BAF-B3C3-2E72E8D439E0}"/>
          </ac:picMkLst>
        </pc:picChg>
      </pc:sldChg>
      <pc:sldChg chg="modSp modNotesTx">
        <pc:chgData name="Preyawan Phositlimpagul" userId="516c888d-eece-4e06-ad99-7b467d4b00d5" providerId="ADAL" clId="{B29D1E42-7EF0-4E17-9A26-E75AD348C7E7}" dt="2024-09-16T09:19:51.520" v="1162" actId="14826"/>
        <pc:sldMkLst>
          <pc:docMk/>
          <pc:sldMk cId="75047399" sldId="312"/>
        </pc:sldMkLst>
        <pc:picChg chg="mod">
          <ac:chgData name="Preyawan Phositlimpagul" userId="516c888d-eece-4e06-ad99-7b467d4b00d5" providerId="ADAL" clId="{B29D1E42-7EF0-4E17-9A26-E75AD348C7E7}" dt="2024-09-16T09:19:51.520" v="1162" actId="14826"/>
          <ac:picMkLst>
            <pc:docMk/>
            <pc:sldMk cId="75047399" sldId="312"/>
            <ac:picMk id="1026" creationId="{140536FD-390C-486B-8430-B14EA59D8D9B}"/>
          </ac:picMkLst>
        </pc:picChg>
      </pc:sldChg>
      <pc:sldChg chg="modNotesTx">
        <pc:chgData name="Preyawan Phositlimpagul" userId="516c888d-eece-4e06-ad99-7b467d4b00d5" providerId="ADAL" clId="{B29D1E42-7EF0-4E17-9A26-E75AD348C7E7}" dt="2024-09-16T07:35:18.711" v="327" actId="20577"/>
        <pc:sldMkLst>
          <pc:docMk/>
          <pc:sldMk cId="4191439596" sldId="313"/>
        </pc:sldMkLst>
      </pc:sldChg>
      <pc:sldChg chg="modSp mod modNotesTx">
        <pc:chgData name="Preyawan Phositlimpagul" userId="516c888d-eece-4e06-ad99-7b467d4b00d5" providerId="ADAL" clId="{B29D1E42-7EF0-4E17-9A26-E75AD348C7E7}" dt="2024-09-16T09:11:07.624" v="1132"/>
        <pc:sldMkLst>
          <pc:docMk/>
          <pc:sldMk cId="4090930554" sldId="314"/>
        </pc:sldMkLst>
        <pc:picChg chg="mod">
          <ac:chgData name="Preyawan Phositlimpagul" userId="516c888d-eece-4e06-ad99-7b467d4b00d5" providerId="ADAL" clId="{B29D1E42-7EF0-4E17-9A26-E75AD348C7E7}" dt="2024-09-16T09:08:02.127" v="1114" actId="1076"/>
          <ac:picMkLst>
            <pc:docMk/>
            <pc:sldMk cId="4090930554" sldId="314"/>
            <ac:picMk id="5" creationId="{147DD310-B9C5-4BA6-8C9F-B195CCB29F1F}"/>
          </ac:picMkLst>
        </pc:picChg>
      </pc:sldChg>
      <pc:sldChg chg="delCm modNotesTx">
        <pc:chgData name="Preyawan Phositlimpagul" userId="516c888d-eece-4e06-ad99-7b467d4b00d5" providerId="ADAL" clId="{B29D1E42-7EF0-4E17-9A26-E75AD348C7E7}" dt="2024-09-16T07:38:56.070" v="434" actId="6549"/>
        <pc:sldMkLst>
          <pc:docMk/>
          <pc:sldMk cId="653781483" sldId="315"/>
        </pc:sldMkLst>
      </pc:sldChg>
    </pc:docChg>
  </pc:docChgLst>
  <pc:docChgLst>
    <pc:chgData name="Maiko Kondo" userId="08723079-52d7-44d4-b094-d03874e15015" providerId="ADAL" clId="{DC826844-95BD-4557-BBFF-886DAA54E60D}"/>
    <pc:docChg chg="modSld">
      <pc:chgData name="Maiko Kondo" userId="08723079-52d7-44d4-b094-d03874e15015" providerId="ADAL" clId="{DC826844-95BD-4557-BBFF-886DAA54E60D}" dt="2024-10-24T04:47:16.985" v="1"/>
      <pc:docMkLst>
        <pc:docMk/>
      </pc:docMkLst>
      <pc:sldChg chg="modCm">
        <pc:chgData name="Maiko Kondo" userId="08723079-52d7-44d4-b094-d03874e15015" providerId="ADAL" clId="{DC826844-95BD-4557-BBFF-886DAA54E60D}" dt="2024-10-24T04:47:16.985" v="1"/>
        <pc:sldMkLst>
          <pc:docMk/>
          <pc:sldMk cId="210905558" sldId="309"/>
        </pc:sldMkLst>
      </pc:sldChg>
    </pc:docChg>
  </pc:docChgLst>
  <pc:docChgLst>
    <pc:chgData name="Preyawan Phositlimpagul" userId="516c888d-eece-4e06-ad99-7b467d4b00d5" providerId="ADAL" clId="{40BE91B7-1A6B-47C0-AD04-830B68BEA919}"/>
    <pc:docChg chg="custSel addSld modSld">
      <pc:chgData name="Preyawan Phositlimpagul" userId="516c888d-eece-4e06-ad99-7b467d4b00d5" providerId="ADAL" clId="{40BE91B7-1A6B-47C0-AD04-830B68BEA919}" dt="2025-05-08T08:01:57.159" v="35"/>
      <pc:docMkLst>
        <pc:docMk/>
      </pc:docMkLst>
      <pc:sldChg chg="delCm">
        <pc:chgData name="Preyawan Phositlimpagul" userId="516c888d-eece-4e06-ad99-7b467d4b00d5" providerId="ADAL" clId="{40BE91B7-1A6B-47C0-AD04-830B68BEA919}" dt="2025-05-08T07:48:33.090" v="2" actId="1592"/>
        <pc:sldMkLst>
          <pc:docMk/>
          <pc:sldMk cId="1479559774" sldId="299"/>
        </pc:sldMkLst>
      </pc:sldChg>
      <pc:sldChg chg="addSp delSp modSp delCm modCm">
        <pc:chgData name="Preyawan Phositlimpagul" userId="516c888d-eece-4e06-ad99-7b467d4b00d5" providerId="ADAL" clId="{40BE91B7-1A6B-47C0-AD04-830B68BEA919}" dt="2025-05-08T07:55:47.595" v="26" actId="478"/>
        <pc:sldMkLst>
          <pc:docMk/>
          <pc:sldMk cId="210905558" sldId="309"/>
        </pc:sldMkLst>
        <pc:picChg chg="add del mod">
          <ac:chgData name="Preyawan Phositlimpagul" userId="516c888d-eece-4e06-ad99-7b467d4b00d5" providerId="ADAL" clId="{40BE91B7-1A6B-47C0-AD04-830B68BEA919}" dt="2025-05-08T07:55:47.595" v="26" actId="478"/>
          <ac:picMkLst>
            <pc:docMk/>
            <pc:sldMk cId="210905558" sldId="309"/>
            <ac:picMk id="4" creationId="{39BEE906-11CB-A9F4-01EA-D1C85C128C8F}"/>
          </ac:picMkLst>
        </pc:picChg>
      </pc:sldChg>
      <pc:sldChg chg="addSp delSp modSp add mod modNotesTx">
        <pc:chgData name="Preyawan Phositlimpagul" userId="516c888d-eece-4e06-ad99-7b467d4b00d5" providerId="ADAL" clId="{40BE91B7-1A6B-47C0-AD04-830B68BEA919}" dt="2025-05-08T08:01:57.159" v="35"/>
        <pc:sldMkLst>
          <pc:docMk/>
          <pc:sldMk cId="3315997607" sldId="316"/>
        </pc:sldMkLst>
        <pc:spChg chg="mod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7" creationId="{7A10439B-4140-8BFB-0663-E6AE9A0DAE27}"/>
          </ac:spMkLst>
        </pc:spChg>
        <pc:spChg chg="mod topLvl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9" creationId="{E57323A0-9937-9B89-F458-DE8DFFD7621D}"/>
          </ac:spMkLst>
        </pc:spChg>
        <pc:spChg chg="mod topLvl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10" creationId="{6C235FA7-B99C-0DC9-9664-833781DC6D61}"/>
          </ac:spMkLst>
        </pc:spChg>
        <pc:spChg chg="mod topLvl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11" creationId="{30A2A57D-FC92-4C3D-D2AB-839B21E54328}"/>
          </ac:spMkLst>
        </pc:spChg>
        <pc:spChg chg="mod topLvl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12" creationId="{EAC4FD8C-EB73-EB89-9AAD-0F7143BCA0ED}"/>
          </ac:spMkLst>
        </pc:spChg>
        <pc:spChg chg="mod topLvl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20" creationId="{4372022E-3ECB-E6C0-4220-CAD493095EEF}"/>
          </ac:spMkLst>
        </pc:spChg>
        <pc:spChg chg="mod topLvl">
          <ac:chgData name="Preyawan Phositlimpagul" userId="516c888d-eece-4e06-ad99-7b467d4b00d5" providerId="ADAL" clId="{40BE91B7-1A6B-47C0-AD04-830B68BEA919}" dt="2025-05-08T07:52:25.091" v="7" actId="165"/>
          <ac:spMkLst>
            <pc:docMk/>
            <pc:sldMk cId="3315997607" sldId="316"/>
            <ac:spMk id="23" creationId="{B3726667-C75F-0A34-AD36-018F39F8D466}"/>
          </ac:spMkLst>
        </pc:spChg>
        <pc:spChg chg="mod topLvl">
          <ac:chgData name="Preyawan Phositlimpagul" userId="516c888d-eece-4e06-ad99-7b467d4b00d5" providerId="ADAL" clId="{40BE91B7-1A6B-47C0-AD04-830B68BEA919}" dt="2025-05-08T07:55:56.293" v="28" actId="1076"/>
          <ac:spMkLst>
            <pc:docMk/>
            <pc:sldMk cId="3315997607" sldId="316"/>
            <ac:spMk id="25" creationId="{F70A50B4-7BDE-DB2E-D2E4-6B7D31971F1C}"/>
          </ac:spMkLst>
        </pc:spChg>
        <pc:grpChg chg="del mod topLvl">
          <ac:chgData name="Preyawan Phositlimpagul" userId="516c888d-eece-4e06-ad99-7b467d4b00d5" providerId="ADAL" clId="{40BE91B7-1A6B-47C0-AD04-830B68BEA919}" dt="2025-05-08T07:54:11.097" v="8" actId="478"/>
          <ac:grpSpMkLst>
            <pc:docMk/>
            <pc:sldMk cId="3315997607" sldId="316"/>
            <ac:grpSpMk id="8" creationId="{2B80B436-21A2-8780-8E53-C5837209EA43}"/>
          </ac:grpSpMkLst>
        </pc:grpChg>
        <pc:grpChg chg="del mod">
          <ac:chgData name="Preyawan Phositlimpagul" userId="516c888d-eece-4e06-ad99-7b467d4b00d5" providerId="ADAL" clId="{40BE91B7-1A6B-47C0-AD04-830B68BEA919}" dt="2025-05-08T07:52:25.091" v="7" actId="165"/>
          <ac:grpSpMkLst>
            <pc:docMk/>
            <pc:sldMk cId="3315997607" sldId="316"/>
            <ac:grpSpMk id="26" creationId="{1A43C990-91EB-E58D-8F8B-9F169E61CF34}"/>
          </ac:grpSpMkLst>
        </pc:grpChg>
        <pc:picChg chg="add mod">
          <ac:chgData name="Preyawan Phositlimpagul" userId="516c888d-eece-4e06-ad99-7b467d4b00d5" providerId="ADAL" clId="{40BE91B7-1A6B-47C0-AD04-830B68BEA919}" dt="2025-05-08T08:00:50.284" v="34" actId="1076"/>
          <ac:picMkLst>
            <pc:docMk/>
            <pc:sldMk cId="3315997607" sldId="316"/>
            <ac:picMk id="2" creationId="{5EC755D8-797A-149A-282C-CE36621F3A5E}"/>
          </ac:picMkLst>
        </pc:picChg>
        <pc:picChg chg="mod">
          <ac:chgData name="Preyawan Phositlimpagul" userId="516c888d-eece-4e06-ad99-7b467d4b00d5" providerId="ADAL" clId="{40BE91B7-1A6B-47C0-AD04-830B68BEA919}" dt="2025-05-08T07:52:25.091" v="7" actId="165"/>
          <ac:picMkLst>
            <pc:docMk/>
            <pc:sldMk cId="3315997607" sldId="316"/>
            <ac:picMk id="5" creationId="{C5C73513-BF91-7F24-9EFD-AD778BADC9B6}"/>
          </ac:picMkLst>
        </pc:picChg>
        <pc:picChg chg="mod topLvl">
          <ac:chgData name="Preyawan Phositlimpagul" userId="516c888d-eece-4e06-ad99-7b467d4b00d5" providerId="ADAL" clId="{40BE91B7-1A6B-47C0-AD04-830B68BEA919}" dt="2025-05-08T07:52:25.091" v="7" actId="165"/>
          <ac:picMkLst>
            <pc:docMk/>
            <pc:sldMk cId="3315997607" sldId="316"/>
            <ac:picMk id="21" creationId="{B1441695-6C28-F32D-B06B-A1A6A1BE3E3E}"/>
          </ac:picMkLst>
        </pc:picChg>
        <pc:picChg chg="mod topLvl">
          <ac:chgData name="Preyawan Phositlimpagul" userId="516c888d-eece-4e06-ad99-7b467d4b00d5" providerId="ADAL" clId="{40BE91B7-1A6B-47C0-AD04-830B68BEA919}" dt="2025-05-08T07:52:25.091" v="7" actId="165"/>
          <ac:picMkLst>
            <pc:docMk/>
            <pc:sldMk cId="3315997607" sldId="316"/>
            <ac:picMk id="22" creationId="{2A515679-A7E4-9590-892F-E5E3353B6233}"/>
          </ac:picMkLst>
        </pc:picChg>
        <pc:picChg chg="mod topLvl">
          <ac:chgData name="Preyawan Phositlimpagul" userId="516c888d-eece-4e06-ad99-7b467d4b00d5" providerId="ADAL" clId="{40BE91B7-1A6B-47C0-AD04-830B68BEA919}" dt="2025-05-08T07:55:53.646" v="27" actId="1076"/>
          <ac:picMkLst>
            <pc:docMk/>
            <pc:sldMk cId="3315997607" sldId="316"/>
            <ac:picMk id="24" creationId="{66204AA2-DD7D-A9CA-38C7-BAB828BD81CB}"/>
          </ac:picMkLst>
        </pc:picChg>
      </pc:sldChg>
    </pc:docChg>
  </pc:docChgLst>
  <pc:docChgLst>
    <pc:chgData name="Rasa  Sevikul" userId="fe310784-d92c-4b49-a02c-ea7a8b3353d2" providerId="ADAL" clId="{AF3D69AF-553C-493E-B597-93E9D42E4203}"/>
    <pc:docChg chg="custSel modSld">
      <pc:chgData name="Rasa  Sevikul" userId="fe310784-d92c-4b49-a02c-ea7a8b3353d2" providerId="ADAL" clId="{AF3D69AF-553C-493E-B597-93E9D42E4203}" dt="2023-05-10T09:29:58.365" v="8"/>
      <pc:docMkLst>
        <pc:docMk/>
      </pc:docMkLst>
      <pc:sldChg chg="addCm modCm">
        <pc:chgData name="Rasa  Sevikul" userId="fe310784-d92c-4b49-a02c-ea7a8b3353d2" providerId="ADAL" clId="{AF3D69AF-553C-493E-B597-93E9D42E4203}" dt="2023-05-10T09:29:58.365" v="8"/>
        <pc:sldMkLst>
          <pc:docMk/>
          <pc:sldMk cId="1097115100" sldId="267"/>
        </pc:sldMkLst>
      </pc:sldChg>
      <pc:sldChg chg="modCm">
        <pc:chgData name="Rasa  Sevikul" userId="fe310784-d92c-4b49-a02c-ea7a8b3353d2" providerId="ADAL" clId="{AF3D69AF-553C-493E-B597-93E9D42E4203}" dt="2023-05-10T09:22:29.742" v="0"/>
        <pc:sldMkLst>
          <pc:docMk/>
          <pc:sldMk cId="3993637283" sldId="297"/>
        </pc:sldMkLst>
      </pc:sldChg>
      <pc:sldChg chg="addCm delCm modCm">
        <pc:chgData name="Rasa  Sevikul" userId="fe310784-d92c-4b49-a02c-ea7a8b3353d2" providerId="ADAL" clId="{AF3D69AF-553C-493E-B597-93E9D42E4203}" dt="2023-05-10T09:27:55.901" v="6" actId="1592"/>
        <pc:sldMkLst>
          <pc:docMk/>
          <pc:sldMk cId="859137605" sldId="308"/>
        </pc:sldMkLst>
      </pc:sldChg>
      <pc:sldChg chg="addCm modCm">
        <pc:chgData name="Rasa  Sevikul" userId="fe310784-d92c-4b49-a02c-ea7a8b3353d2" providerId="ADAL" clId="{AF3D69AF-553C-493E-B597-93E9D42E4203}" dt="2023-05-10T09:24:20.672" v="2"/>
        <pc:sldMkLst>
          <pc:docMk/>
          <pc:sldMk cId="4191439596" sldId="313"/>
        </pc:sldMkLst>
      </pc:sldChg>
    </pc:docChg>
  </pc:docChgLst>
  <pc:docChgLst>
    <pc:chgData name="Maiko Kondo" userId="08723079-52d7-44d4-b094-d03874e15015" providerId="ADAL" clId="{77A136D4-ABF3-4521-AB4A-A43F2C827F92}"/>
    <pc:docChg chg="custSel modSld">
      <pc:chgData name="Maiko Kondo" userId="08723079-52d7-44d4-b094-d03874e15015" providerId="ADAL" clId="{77A136D4-ABF3-4521-AB4A-A43F2C827F92}" dt="2023-04-25T05:35:36.673" v="21"/>
      <pc:docMkLst>
        <pc:docMk/>
      </pc:docMkLst>
      <pc:sldChg chg="addCm modCm">
        <pc:chgData name="Maiko Kondo" userId="08723079-52d7-44d4-b094-d03874e15015" providerId="ADAL" clId="{77A136D4-ABF3-4521-AB4A-A43F2C827F92}" dt="2023-04-25T05:25:27.378" v="4"/>
        <pc:sldMkLst>
          <pc:docMk/>
          <pc:sldMk cId="3684277325" sldId="269"/>
        </pc:sldMkLst>
      </pc:sldChg>
      <pc:sldChg chg="addCm modCm">
        <pc:chgData name="Maiko Kondo" userId="08723079-52d7-44d4-b094-d03874e15015" providerId="ADAL" clId="{77A136D4-ABF3-4521-AB4A-A43F2C827F92}" dt="2023-04-25T05:27:53.762" v="10"/>
        <pc:sldMkLst>
          <pc:docMk/>
          <pc:sldMk cId="3423483313" sldId="279"/>
        </pc:sldMkLst>
      </pc:sldChg>
      <pc:sldChg chg="addCm modCm">
        <pc:chgData name="Maiko Kondo" userId="08723079-52d7-44d4-b094-d03874e15015" providerId="ADAL" clId="{77A136D4-ABF3-4521-AB4A-A43F2C827F92}" dt="2023-04-25T05:23:05.220" v="1"/>
        <pc:sldMkLst>
          <pc:docMk/>
          <pc:sldMk cId="4001344811" sldId="295"/>
        </pc:sldMkLst>
      </pc:sldChg>
      <pc:sldChg chg="addCm modCm">
        <pc:chgData name="Maiko Kondo" userId="08723079-52d7-44d4-b094-d03874e15015" providerId="ADAL" clId="{77A136D4-ABF3-4521-AB4A-A43F2C827F92}" dt="2023-04-25T05:25:42.461" v="6"/>
        <pc:sldMkLst>
          <pc:docMk/>
          <pc:sldMk cId="1479559774" sldId="299"/>
        </pc:sldMkLst>
      </pc:sldChg>
      <pc:sldChg chg="addCm modCm">
        <pc:chgData name="Maiko Kondo" userId="08723079-52d7-44d4-b094-d03874e15015" providerId="ADAL" clId="{77A136D4-ABF3-4521-AB4A-A43F2C827F92}" dt="2023-04-25T05:26:56.806" v="8"/>
        <pc:sldMkLst>
          <pc:docMk/>
          <pc:sldMk cId="369582285" sldId="301"/>
        </pc:sldMkLst>
      </pc:sldChg>
      <pc:sldChg chg="addCm modCm">
        <pc:chgData name="Maiko Kondo" userId="08723079-52d7-44d4-b094-d03874e15015" providerId="ADAL" clId="{77A136D4-ABF3-4521-AB4A-A43F2C827F92}" dt="2023-04-25T05:28:58.233" v="12"/>
        <pc:sldMkLst>
          <pc:docMk/>
          <pc:sldMk cId="2537698655" sldId="302"/>
        </pc:sldMkLst>
      </pc:sldChg>
      <pc:sldChg chg="addCm modCm">
        <pc:chgData name="Maiko Kondo" userId="08723079-52d7-44d4-b094-d03874e15015" providerId="ADAL" clId="{77A136D4-ABF3-4521-AB4A-A43F2C827F92}" dt="2023-04-25T05:32:22.586" v="17"/>
        <pc:sldMkLst>
          <pc:docMk/>
          <pc:sldMk cId="210905558" sldId="309"/>
        </pc:sldMkLst>
      </pc:sldChg>
      <pc:sldChg chg="addCm modCm">
        <pc:chgData name="Maiko Kondo" userId="08723079-52d7-44d4-b094-d03874e15015" providerId="ADAL" clId="{77A136D4-ABF3-4521-AB4A-A43F2C827F92}" dt="2023-04-25T05:35:36.673" v="21"/>
        <pc:sldMkLst>
          <pc:docMk/>
          <pc:sldMk cId="595938770" sldId="310"/>
        </pc:sldMkLst>
      </pc:sldChg>
    </pc:docChg>
  </pc:docChgLst>
  <pc:docChgLst>
    <pc:chgData name="Yuka Ichimaru" userId="62276e7c-db92-415b-b9ae-97277e573f73" providerId="ADAL" clId="{B013465E-8C33-48EE-AC40-8E588E223819}"/>
    <pc:docChg chg="custSel modSld">
      <pc:chgData name="Yuka Ichimaru" userId="62276e7c-db92-415b-b9ae-97277e573f73" providerId="ADAL" clId="{B013465E-8C33-48EE-AC40-8E588E223819}" dt="2023-05-10T07:34:21.099" v="4"/>
      <pc:docMkLst>
        <pc:docMk/>
      </pc:docMkLst>
      <pc:sldChg chg="addCm modCm">
        <pc:chgData name="Yuka Ichimaru" userId="62276e7c-db92-415b-b9ae-97277e573f73" providerId="ADAL" clId="{B013465E-8C33-48EE-AC40-8E588E223819}" dt="2023-05-10T07:34:21.099" v="4"/>
        <pc:sldMkLst>
          <pc:docMk/>
          <pc:sldMk cId="369582285" sldId="301"/>
        </pc:sldMkLst>
      </pc:sldChg>
    </pc:docChg>
  </pc:docChgLst>
  <pc:docChgLst>
    <pc:chgData name="Jldstaff3" userId="a05ea172-e8dc-4df0-ae92-caa84018ac31" providerId="ADAL" clId="{31CACD08-F1D2-4C8D-B66E-92387B27C777}"/>
    <pc:docChg chg="custSel modSld sldOrd">
      <pc:chgData name="Jldstaff3" userId="a05ea172-e8dc-4df0-ae92-caa84018ac31" providerId="ADAL" clId="{31CACD08-F1D2-4C8D-B66E-92387B27C777}" dt="2024-05-24T03:07:50.539" v="4" actId="1076"/>
      <pc:docMkLst>
        <pc:docMk/>
      </pc:docMkLst>
      <pc:sldChg chg="addSp delSp modSp mod ord">
        <pc:chgData name="Jldstaff3" userId="a05ea172-e8dc-4df0-ae92-caa84018ac31" providerId="ADAL" clId="{31CACD08-F1D2-4C8D-B66E-92387B27C777}" dt="2024-05-24T03:07:50.539" v="4" actId="1076"/>
        <pc:sldMkLst>
          <pc:docMk/>
          <pc:sldMk cId="2515076412" sldId="258"/>
        </pc:sldMkLst>
        <pc:spChg chg="del">
          <ac:chgData name="Jldstaff3" userId="a05ea172-e8dc-4df0-ae92-caa84018ac31" providerId="ADAL" clId="{31CACD08-F1D2-4C8D-B66E-92387B27C777}" dt="2024-05-24T03:07:46.993" v="3" actId="478"/>
          <ac:spMkLst>
            <pc:docMk/>
            <pc:sldMk cId="2515076412" sldId="258"/>
            <ac:spMk id="4" creationId="{00000000-0000-0000-0000-000000000000}"/>
          </ac:spMkLst>
        </pc:spChg>
        <pc:spChg chg="del">
          <ac:chgData name="Jldstaff3" userId="a05ea172-e8dc-4df0-ae92-caa84018ac31" providerId="ADAL" clId="{31CACD08-F1D2-4C8D-B66E-92387B27C777}" dt="2024-05-24T03:07:46.578" v="2" actId="478"/>
          <ac:spMkLst>
            <pc:docMk/>
            <pc:sldMk cId="2515076412" sldId="258"/>
            <ac:spMk id="5" creationId="{00000000-0000-0000-0000-000000000000}"/>
          </ac:spMkLst>
        </pc:spChg>
        <pc:spChg chg="add mod">
          <ac:chgData name="Jldstaff3" userId="a05ea172-e8dc-4df0-ae92-caa84018ac31" providerId="ADAL" clId="{31CACD08-F1D2-4C8D-B66E-92387B27C777}" dt="2024-05-24T03:07:50.539" v="4" actId="1076"/>
          <ac:spMkLst>
            <pc:docMk/>
            <pc:sldMk cId="2515076412" sldId="258"/>
            <ac:spMk id="6" creationId="{0E897474-4EBD-08AC-A501-A18F9760E479}"/>
          </ac:spMkLst>
        </pc:spChg>
      </pc:sldChg>
    </pc:docChg>
  </pc:docChgLst>
  <pc:docChgLst>
    <pc:chgData name="Narisara Thongmee" userId="S::narisara@jpf.go.jp::6757c35e-10a4-4930-b694-0eb276fcf2f1" providerId="AD" clId="Web-{D4756C86-129A-4DA4-ACD6-D8C26424523F}"/>
    <pc:docChg chg="">
      <pc:chgData name="Narisara Thongmee" userId="S::narisara@jpf.go.jp::6757c35e-10a4-4930-b694-0eb276fcf2f1" providerId="AD" clId="Web-{D4756C86-129A-4DA4-ACD6-D8C26424523F}" dt="2023-05-11T09:11:17.837" v="0"/>
      <pc:docMkLst>
        <pc:docMk/>
      </pc:docMkLst>
      <pc:sldChg chg="addCm">
        <pc:chgData name="Narisara Thongmee" userId="S::narisara@jpf.go.jp::6757c35e-10a4-4930-b694-0eb276fcf2f1" providerId="AD" clId="Web-{D4756C86-129A-4DA4-ACD6-D8C26424523F}" dt="2023-05-11T09:11:17.837" v="0"/>
        <pc:sldMkLst>
          <pc:docMk/>
          <pc:sldMk cId="980723614" sldId="291"/>
        </pc:sldMkLst>
      </pc:sldChg>
    </pc:docChg>
  </pc:docChgLst>
  <pc:docChgLst>
    <pc:chgData name="Mei Fukada" userId="4b4e81c0-5f69-430b-9e93-db87b6b5cf3b" providerId="ADAL" clId="{BBEE624A-AD86-45D8-9540-4069F1CA041E}"/>
    <pc:docChg chg="undo custSel addSld modSld">
      <pc:chgData name="Mei Fukada" userId="4b4e81c0-5f69-430b-9e93-db87b6b5cf3b" providerId="ADAL" clId="{BBEE624A-AD86-45D8-9540-4069F1CA041E}" dt="2025-05-15T04:20:48.251" v="147"/>
      <pc:docMkLst>
        <pc:docMk/>
      </pc:docMkLst>
      <pc:sldChg chg="modNotesTx">
        <pc:chgData name="Mei Fukada" userId="4b4e81c0-5f69-430b-9e93-db87b6b5cf3b" providerId="ADAL" clId="{BBEE624A-AD86-45D8-9540-4069F1CA041E}" dt="2025-04-16T06:48:31.882" v="8" actId="20577"/>
        <pc:sldMkLst>
          <pc:docMk/>
          <pc:sldMk cId="2649235895" sldId="268"/>
        </pc:sldMkLst>
      </pc:sldChg>
      <pc:sldChg chg="addSp delSp modSp mod">
        <pc:chgData name="Mei Fukada" userId="4b4e81c0-5f69-430b-9e93-db87b6b5cf3b" providerId="ADAL" clId="{BBEE624A-AD86-45D8-9540-4069F1CA041E}" dt="2025-05-02T10:23:20.205" v="32"/>
        <pc:sldMkLst>
          <pc:docMk/>
          <pc:sldMk cId="2846749736" sldId="281"/>
        </pc:sldMkLst>
        <pc:spChg chg="add mod">
          <ac:chgData name="Mei Fukada" userId="4b4e81c0-5f69-430b-9e93-db87b6b5cf3b" providerId="ADAL" clId="{BBEE624A-AD86-45D8-9540-4069F1CA041E}" dt="2025-05-02T10:23:08.537" v="30" actId="1076"/>
          <ac:spMkLst>
            <pc:docMk/>
            <pc:sldMk cId="2846749736" sldId="281"/>
            <ac:spMk id="4" creationId="{C608D00C-7009-48E2-35FA-D9129525CCEB}"/>
          </ac:spMkLst>
        </pc:spChg>
        <pc:spChg chg="del mod">
          <ac:chgData name="Mei Fukada" userId="4b4e81c0-5f69-430b-9e93-db87b6b5cf3b" providerId="ADAL" clId="{BBEE624A-AD86-45D8-9540-4069F1CA041E}" dt="2025-05-02T10:22:56.670" v="24"/>
          <ac:spMkLst>
            <pc:docMk/>
            <pc:sldMk cId="2846749736" sldId="281"/>
            <ac:spMk id="6" creationId="{3665A633-4E68-4085-8748-4C6012D2F074}"/>
          </ac:spMkLst>
        </pc:spChg>
        <pc:picChg chg="mod">
          <ac:chgData name="Mei Fukada" userId="4b4e81c0-5f69-430b-9e93-db87b6b5cf3b" providerId="ADAL" clId="{BBEE624A-AD86-45D8-9540-4069F1CA041E}" dt="2025-05-02T10:23:20.205" v="32"/>
          <ac:picMkLst>
            <pc:docMk/>
            <pc:sldMk cId="2846749736" sldId="281"/>
            <ac:picMk id="3" creationId="{04DFC596-CA4B-4C49-9837-BF451DFA92AF}"/>
          </ac:picMkLst>
        </pc:picChg>
      </pc:sldChg>
      <pc:sldChg chg="modNotesTx">
        <pc:chgData name="Mei Fukada" userId="4b4e81c0-5f69-430b-9e93-db87b6b5cf3b" providerId="ADAL" clId="{BBEE624A-AD86-45D8-9540-4069F1CA041E}" dt="2025-04-16T06:50:58.051" v="15"/>
        <pc:sldMkLst>
          <pc:docMk/>
          <pc:sldMk cId="4266020641" sldId="286"/>
        </pc:sldMkLst>
      </pc:sldChg>
      <pc:sldChg chg="addSp modSp mod modNotesTx">
        <pc:chgData name="Mei Fukada" userId="4b4e81c0-5f69-430b-9e93-db87b6b5cf3b" providerId="ADAL" clId="{BBEE624A-AD86-45D8-9540-4069F1CA041E}" dt="2025-05-02T10:21:58.146" v="18" actId="1076"/>
        <pc:sldMkLst>
          <pc:docMk/>
          <pc:sldMk cId="369582285" sldId="301"/>
        </pc:sldMkLst>
        <pc:spChg chg="mod">
          <ac:chgData name="Mei Fukada" userId="4b4e81c0-5f69-430b-9e93-db87b6b5cf3b" providerId="ADAL" clId="{BBEE624A-AD86-45D8-9540-4069F1CA041E}" dt="2025-05-02T10:21:39.248" v="16" actId="21"/>
          <ac:spMkLst>
            <pc:docMk/>
            <pc:sldMk cId="369582285" sldId="301"/>
            <ac:spMk id="3" creationId="{8C908A59-F267-1AE9-5EC8-996386E4B7ED}"/>
          </ac:spMkLst>
        </pc:spChg>
        <pc:spChg chg="add mod">
          <ac:chgData name="Mei Fukada" userId="4b4e81c0-5f69-430b-9e93-db87b6b5cf3b" providerId="ADAL" clId="{BBEE624A-AD86-45D8-9540-4069F1CA041E}" dt="2025-05-02T10:21:58.146" v="18" actId="1076"/>
          <ac:spMkLst>
            <pc:docMk/>
            <pc:sldMk cId="369582285" sldId="301"/>
            <ac:spMk id="4" creationId="{3388251E-DBDA-6FF5-E955-0C9C5514537E}"/>
          </ac:spMkLst>
        </pc:spChg>
      </pc:sldChg>
      <pc:sldChg chg="addSp modSp mod">
        <pc:chgData name="Mei Fukada" userId="4b4e81c0-5f69-430b-9e93-db87b6b5cf3b" providerId="ADAL" clId="{BBEE624A-AD86-45D8-9540-4069F1CA041E}" dt="2025-05-02T10:22:17.609" v="21" actId="1076"/>
        <pc:sldMkLst>
          <pc:docMk/>
          <pc:sldMk cId="653781483" sldId="315"/>
        </pc:sldMkLst>
        <pc:spChg chg="add mod">
          <ac:chgData name="Mei Fukada" userId="4b4e81c0-5f69-430b-9e93-db87b6b5cf3b" providerId="ADAL" clId="{BBEE624A-AD86-45D8-9540-4069F1CA041E}" dt="2025-05-02T10:22:17.609" v="21" actId="1076"/>
          <ac:spMkLst>
            <pc:docMk/>
            <pc:sldMk cId="653781483" sldId="315"/>
            <ac:spMk id="3" creationId="{F9B5DBDB-77E3-FCFE-5816-2DCBFF829F79}"/>
          </ac:spMkLst>
        </pc:spChg>
        <pc:spChg chg="mod">
          <ac:chgData name="Mei Fukada" userId="4b4e81c0-5f69-430b-9e93-db87b6b5cf3b" providerId="ADAL" clId="{BBEE624A-AD86-45D8-9540-4069F1CA041E}" dt="2025-05-02T10:22:05.741" v="19" actId="21"/>
          <ac:spMkLst>
            <pc:docMk/>
            <pc:sldMk cId="653781483" sldId="315"/>
            <ac:spMk id="7" creationId="{0E2D7D5C-AE18-D64B-8FC6-24533A3FFB5C}"/>
          </ac:spMkLst>
        </pc:spChg>
      </pc:sldChg>
      <pc:sldChg chg="modSp add mod">
        <pc:chgData name="Mei Fukada" userId="4b4e81c0-5f69-430b-9e93-db87b6b5cf3b" providerId="ADAL" clId="{BBEE624A-AD86-45D8-9540-4069F1CA041E}" dt="2025-05-15T04:20:48.251" v="147"/>
        <pc:sldMkLst>
          <pc:docMk/>
          <pc:sldMk cId="1617206650" sldId="317"/>
        </pc:sldMkLst>
        <pc:spChg chg="mod">
          <ac:chgData name="Mei Fukada" userId="4b4e81c0-5f69-430b-9e93-db87b6b5cf3b" providerId="ADAL" clId="{BBEE624A-AD86-45D8-9540-4069F1CA041E}" dt="2025-05-15T04:20:48.251" v="147"/>
          <ac:spMkLst>
            <pc:docMk/>
            <pc:sldMk cId="1617206650" sldId="317"/>
            <ac:spMk id="3" creationId="{FAEBA4DC-31A9-1478-29E2-063B446A5C1D}"/>
          </ac:spMkLst>
        </pc:spChg>
      </pc:sldChg>
    </pc:docChg>
  </pc:docChgLst>
  <pc:docChgLst>
    <pc:chgData name="jldintern1" userId="c239dbb3-80bf-437b-a6c1-5a5bf65cbf14" providerId="ADAL" clId="{026B7D62-5A30-4349-B8BB-6B4F10DAA2CE}"/>
    <pc:docChg chg="modSld sldOrd">
      <pc:chgData name="jldintern1" userId="c239dbb3-80bf-437b-a6c1-5a5bf65cbf14" providerId="ADAL" clId="{026B7D62-5A30-4349-B8BB-6B4F10DAA2CE}" dt="2025-05-15T07:46:36.177" v="1"/>
      <pc:docMkLst>
        <pc:docMk/>
      </pc:docMkLst>
      <pc:sldChg chg="ord">
        <pc:chgData name="jldintern1" userId="c239dbb3-80bf-437b-a6c1-5a5bf65cbf14" providerId="ADAL" clId="{026B7D62-5A30-4349-B8BB-6B4F10DAA2CE}" dt="2025-05-15T07:46:36.177" v="1"/>
        <pc:sldMkLst>
          <pc:docMk/>
          <pc:sldMk cId="3993637283" sldId="297"/>
        </pc:sldMkLst>
      </pc:sldChg>
    </pc:docChg>
  </pc:docChgLst>
  <pc:docChgLst>
    <pc:chgData name="Narisara Thongmee" userId="S::narisara@jpf.go.jp::6757c35e-10a4-4930-b694-0eb276fcf2f1" providerId="AD" clId="Web-{C668D354-988D-4167-AF73-F905CFAD1820}"/>
    <pc:docChg chg="">
      <pc:chgData name="Narisara Thongmee" userId="S::narisara@jpf.go.jp::6757c35e-10a4-4930-b694-0eb276fcf2f1" providerId="AD" clId="Web-{C668D354-988D-4167-AF73-F905CFAD1820}" dt="2023-05-09T09:15:49.942" v="0"/>
      <pc:docMkLst>
        <pc:docMk/>
      </pc:docMkLst>
      <pc:sldChg chg="addCm">
        <pc:chgData name="Narisara Thongmee" userId="S::narisara@jpf.go.jp::6757c35e-10a4-4930-b694-0eb276fcf2f1" providerId="AD" clId="Web-{C668D354-988D-4167-AF73-F905CFAD1820}" dt="2023-05-09T09:15:49.942" v="0"/>
        <pc:sldMkLst>
          <pc:docMk/>
          <pc:sldMk cId="893155373" sldId="282"/>
        </pc:sldMkLst>
      </pc:sldChg>
    </pc:docChg>
  </pc:docChgLst>
  <pc:docChgLst>
    <pc:chgData name="Prapa Sangthongsuk" userId="73782003-62a9-4b6c-8fbe-6fe9adab7861" providerId="ADAL" clId="{DCAEC30F-9C65-4D9F-97D8-EEA8022A34A8}"/>
    <pc:docChg chg="undo custSel modSld sldOrd">
      <pc:chgData name="Prapa Sangthongsuk" userId="73782003-62a9-4b6c-8fbe-6fe9adab7861" providerId="ADAL" clId="{DCAEC30F-9C65-4D9F-97D8-EEA8022A34A8}" dt="2023-04-25T06:18:40.926" v="7" actId="1592"/>
      <pc:docMkLst>
        <pc:docMk/>
      </pc:docMkLst>
      <pc:sldChg chg="ord addCm modCm">
        <pc:chgData name="Prapa Sangthongsuk" userId="73782003-62a9-4b6c-8fbe-6fe9adab7861" providerId="ADAL" clId="{DCAEC30F-9C65-4D9F-97D8-EEA8022A34A8}" dt="2023-04-20T05:45:03.726" v="4"/>
        <pc:sldMkLst>
          <pc:docMk/>
          <pc:sldMk cId="2515076412" sldId="258"/>
        </pc:sldMkLst>
      </pc:sldChg>
      <pc:sldChg chg="addCm delCm">
        <pc:chgData name="Prapa Sangthongsuk" userId="73782003-62a9-4b6c-8fbe-6fe9adab7861" providerId="ADAL" clId="{DCAEC30F-9C65-4D9F-97D8-EEA8022A34A8}" dt="2023-04-25T06:18:40.926" v="7" actId="1592"/>
        <pc:sldMkLst>
          <pc:docMk/>
          <pc:sldMk cId="1682655911" sldId="271"/>
        </pc:sldMkLst>
      </pc:sldChg>
      <pc:sldChg chg="modCm">
        <pc:chgData name="Prapa Sangthongsuk" userId="73782003-62a9-4b6c-8fbe-6fe9adab7861" providerId="ADAL" clId="{DCAEC30F-9C65-4D9F-97D8-EEA8022A34A8}" dt="2023-04-25T06:16:40.300" v="5"/>
        <pc:sldMkLst>
          <pc:docMk/>
          <pc:sldMk cId="4001344811" sldId="295"/>
        </pc:sldMkLst>
      </pc:sldChg>
    </pc:docChg>
  </pc:docChgLst>
  <pc:docChgLst>
    <pc:chgData name="Preyawan Phositlimpagul" userId="516c888d-eece-4e06-ad99-7b467d4b00d5" providerId="ADAL" clId="{8E84DEB6-3C11-426F-AE5D-F7ACD2F83292}"/>
    <pc:docChg chg="undo redo custSel addSld delSld modSld sldOrd">
      <pc:chgData name="Preyawan Phositlimpagul" userId="516c888d-eece-4e06-ad99-7b467d4b00d5" providerId="ADAL" clId="{8E84DEB6-3C11-426F-AE5D-F7ACD2F83292}" dt="2023-05-11T09:40:43.716" v="14551" actId="20577"/>
      <pc:docMkLst>
        <pc:docMk/>
      </pc:docMkLst>
      <pc:sldChg chg="addSp delSp modSp mod delCm modNotesTx">
        <pc:chgData name="Preyawan Phositlimpagul" userId="516c888d-eece-4e06-ad99-7b467d4b00d5" providerId="ADAL" clId="{8E84DEB6-3C11-426F-AE5D-F7ACD2F83292}" dt="2023-04-20T06:49:46.194" v="5809" actId="1076"/>
        <pc:sldMkLst>
          <pc:docMk/>
          <pc:sldMk cId="2515076412" sldId="258"/>
        </pc:sldMkLst>
        <pc:spChg chg="mod">
          <ac:chgData name="Preyawan Phositlimpagul" userId="516c888d-eece-4e06-ad99-7b467d4b00d5" providerId="ADAL" clId="{8E84DEB6-3C11-426F-AE5D-F7ACD2F83292}" dt="2023-04-20T06:49:46.194" v="5809" actId="1076"/>
          <ac:spMkLst>
            <pc:docMk/>
            <pc:sldMk cId="2515076412" sldId="258"/>
            <ac:spMk id="2" creationId="{00000000-0000-0000-0000-000000000000}"/>
          </ac:spMkLst>
        </pc:spChg>
        <pc:spChg chg="mod">
          <ac:chgData name="Preyawan Phositlimpagul" userId="516c888d-eece-4e06-ad99-7b467d4b00d5" providerId="ADAL" clId="{8E84DEB6-3C11-426F-AE5D-F7ACD2F83292}" dt="2023-04-20T06:47:43.185" v="5676" actId="1076"/>
          <ac:spMkLst>
            <pc:docMk/>
            <pc:sldMk cId="2515076412" sldId="258"/>
            <ac:spMk id="3" creationId="{00000000-0000-0000-0000-000000000000}"/>
          </ac:spMkLst>
        </pc:spChg>
        <pc:spChg chg="mod">
          <ac:chgData name="Preyawan Phositlimpagul" userId="516c888d-eece-4e06-ad99-7b467d4b00d5" providerId="ADAL" clId="{8E84DEB6-3C11-426F-AE5D-F7ACD2F83292}" dt="2023-04-20T06:49:41.207" v="5807" actId="1076"/>
          <ac:spMkLst>
            <pc:docMk/>
            <pc:sldMk cId="2515076412" sldId="258"/>
            <ac:spMk id="4" creationId="{00000000-0000-0000-0000-000000000000}"/>
          </ac:spMkLst>
        </pc:spChg>
        <pc:picChg chg="del">
          <ac:chgData name="Preyawan Phositlimpagul" userId="516c888d-eece-4e06-ad99-7b467d4b00d5" providerId="ADAL" clId="{8E84DEB6-3C11-426F-AE5D-F7ACD2F83292}" dt="2023-04-20T06:49:30.692" v="5802" actId="478"/>
          <ac:picMkLst>
            <pc:docMk/>
            <pc:sldMk cId="2515076412" sldId="258"/>
            <ac:picMk id="7" creationId="{00000000-0000-0000-0000-000000000000}"/>
          </ac:picMkLst>
        </pc:picChg>
        <pc:picChg chg="add mod">
          <ac:chgData name="Preyawan Phositlimpagul" userId="516c888d-eece-4e06-ad99-7b467d4b00d5" providerId="ADAL" clId="{8E84DEB6-3C11-426F-AE5D-F7ACD2F83292}" dt="2023-04-20T06:49:34.254" v="5805" actId="1076"/>
          <ac:picMkLst>
            <pc:docMk/>
            <pc:sldMk cId="2515076412" sldId="258"/>
            <ac:picMk id="3074" creationId="{B4419E34-BC9F-4B94-8822-08F88E56955E}"/>
          </ac:picMkLst>
        </pc:picChg>
      </pc:sldChg>
      <pc:sldChg chg="addSp delSp modSp mod addCm modNotesTx">
        <pc:chgData name="Preyawan Phositlimpagul" userId="516c888d-eece-4e06-ad99-7b467d4b00d5" providerId="ADAL" clId="{8E84DEB6-3C11-426F-AE5D-F7ACD2F83292}" dt="2023-05-11T07:53:03.863" v="13863" actId="1589"/>
        <pc:sldMkLst>
          <pc:docMk/>
          <pc:sldMk cId="1097115100" sldId="267"/>
        </pc:sldMkLst>
        <pc:spChg chg="mod">
          <ac:chgData name="Preyawan Phositlimpagul" userId="516c888d-eece-4e06-ad99-7b467d4b00d5" providerId="ADAL" clId="{8E84DEB6-3C11-426F-AE5D-F7ACD2F83292}" dt="2023-04-21T08:12:29.819" v="8750" actId="20577"/>
          <ac:spMkLst>
            <pc:docMk/>
            <pc:sldMk cId="1097115100" sldId="267"/>
            <ac:spMk id="9" creationId="{00000000-0000-0000-0000-000000000000}"/>
          </ac:spMkLst>
        </pc:spChg>
        <pc:spChg chg="del mod">
          <ac:chgData name="Preyawan Phositlimpagul" userId="516c888d-eece-4e06-ad99-7b467d4b00d5" providerId="ADAL" clId="{8E84DEB6-3C11-426F-AE5D-F7ACD2F83292}" dt="2023-05-11T07:52:45.243" v="13859" actId="478"/>
          <ac:spMkLst>
            <pc:docMk/>
            <pc:sldMk cId="1097115100" sldId="267"/>
            <ac:spMk id="11" creationId="{00000000-0000-0000-0000-000000000000}"/>
          </ac:spMkLst>
        </pc:spChg>
        <pc:spChg chg="add del mod">
          <ac:chgData name="Preyawan Phositlimpagul" userId="516c888d-eece-4e06-ad99-7b467d4b00d5" providerId="ADAL" clId="{8E84DEB6-3C11-426F-AE5D-F7ACD2F83292}" dt="2023-05-11T07:52:46.675" v="13861"/>
          <ac:spMkLst>
            <pc:docMk/>
            <pc:sldMk cId="1097115100" sldId="267"/>
            <ac:spMk id="12" creationId="{BF87512A-53C6-4793-BF0D-0EFD2C98CFA7}"/>
          </ac:spMkLst>
        </pc:spChg>
        <pc:spChg chg="add mod">
          <ac:chgData name="Preyawan Phositlimpagul" userId="516c888d-eece-4e06-ad99-7b467d4b00d5" providerId="ADAL" clId="{8E84DEB6-3C11-426F-AE5D-F7ACD2F83292}" dt="2023-05-11T07:52:53.430" v="13862"/>
          <ac:spMkLst>
            <pc:docMk/>
            <pc:sldMk cId="1097115100" sldId="267"/>
            <ac:spMk id="13" creationId="{D3D7F38F-9697-4451-8FAB-1408A3F3CF29}"/>
          </ac:spMkLst>
        </pc:spChg>
      </pc:sldChg>
      <pc:sldChg chg="addSp delSp modSp mod delAnim modAnim modNotesTx">
        <pc:chgData name="Preyawan Phositlimpagul" userId="516c888d-eece-4e06-ad99-7b467d4b00d5" providerId="ADAL" clId="{8E84DEB6-3C11-426F-AE5D-F7ACD2F83292}" dt="2023-04-24T03:46:51.354" v="9580" actId="20577"/>
        <pc:sldMkLst>
          <pc:docMk/>
          <pc:sldMk cId="2649235895" sldId="268"/>
        </pc:sldMkLst>
        <pc:spChg chg="add mod">
          <ac:chgData name="Preyawan Phositlimpagul" userId="516c888d-eece-4e06-ad99-7b467d4b00d5" providerId="ADAL" clId="{8E84DEB6-3C11-426F-AE5D-F7ACD2F83292}" dt="2023-04-24T03:46:51.354" v="9580" actId="20577"/>
          <ac:spMkLst>
            <pc:docMk/>
            <pc:sldMk cId="2649235895" sldId="268"/>
            <ac:spMk id="2" creationId="{6DB99E13-58F2-4D07-AE91-4F61E4C1AD3D}"/>
          </ac:spMkLst>
        </pc:spChg>
        <pc:spChg chg="add del mod">
          <ac:chgData name="Preyawan Phositlimpagul" userId="516c888d-eece-4e06-ad99-7b467d4b00d5" providerId="ADAL" clId="{8E84DEB6-3C11-426F-AE5D-F7ACD2F83292}" dt="2023-04-20T06:38:47.176" v="5608" actId="478"/>
          <ac:spMkLst>
            <pc:docMk/>
            <pc:sldMk cId="2649235895" sldId="268"/>
            <ac:spMk id="5" creationId="{4CB152DB-0D52-4371-B132-712388166F8C}"/>
          </ac:spMkLst>
        </pc:spChg>
        <pc:spChg chg="del mod">
          <ac:chgData name="Preyawan Phositlimpagul" userId="516c888d-eece-4e06-ad99-7b467d4b00d5" providerId="ADAL" clId="{8E84DEB6-3C11-426F-AE5D-F7ACD2F83292}" dt="2023-04-20T06:38:45.350" v="5607" actId="478"/>
          <ac:spMkLst>
            <pc:docMk/>
            <pc:sldMk cId="2649235895" sldId="268"/>
            <ac:spMk id="6" creationId="{59823888-8C87-433F-A796-8E3AC8D24C7E}"/>
          </ac:spMkLst>
        </pc:spChg>
        <pc:spChg chg="del">
          <ac:chgData name="Preyawan Phositlimpagul" userId="516c888d-eece-4e06-ad99-7b467d4b00d5" providerId="ADAL" clId="{8E84DEB6-3C11-426F-AE5D-F7ACD2F83292}" dt="2023-04-20T06:36:46.608" v="5531" actId="478"/>
          <ac:spMkLst>
            <pc:docMk/>
            <pc:sldMk cId="2649235895" sldId="268"/>
            <ac:spMk id="8" creationId="{9F6A0725-FFFA-4501-AF13-5A473F6C8C6D}"/>
          </ac:spMkLst>
        </pc:spChg>
        <pc:spChg chg="add mod">
          <ac:chgData name="Preyawan Phositlimpagul" userId="516c888d-eece-4e06-ad99-7b467d4b00d5" providerId="ADAL" clId="{8E84DEB6-3C11-426F-AE5D-F7ACD2F83292}" dt="2023-04-20T06:38:01.025" v="5550" actId="571"/>
          <ac:spMkLst>
            <pc:docMk/>
            <pc:sldMk cId="2649235895" sldId="268"/>
            <ac:spMk id="11" creationId="{913519D9-F152-47A4-9B38-3B33F30F1911}"/>
          </ac:spMkLst>
        </pc:spChg>
        <pc:spChg chg="add mod">
          <ac:chgData name="Preyawan Phositlimpagul" userId="516c888d-eece-4e06-ad99-7b467d4b00d5" providerId="ADAL" clId="{8E84DEB6-3C11-426F-AE5D-F7ACD2F83292}" dt="2023-04-20T07:34:35.409" v="6416" actId="14100"/>
          <ac:spMkLst>
            <pc:docMk/>
            <pc:sldMk cId="2649235895" sldId="268"/>
            <ac:spMk id="13" creationId="{CB56B2C2-25D7-40B8-9EAB-E441319900E5}"/>
          </ac:spMkLst>
        </pc:spChg>
        <pc:picChg chg="del">
          <ac:chgData name="Preyawan Phositlimpagul" userId="516c888d-eece-4e06-ad99-7b467d4b00d5" providerId="ADAL" clId="{8E84DEB6-3C11-426F-AE5D-F7ACD2F83292}" dt="2023-04-20T06:36:47.157" v="5532" actId="478"/>
          <ac:picMkLst>
            <pc:docMk/>
            <pc:sldMk cId="2649235895" sldId="268"/>
            <ac:picMk id="9" creationId="{970CDE00-A7E3-4C9A-9FD8-F7D0B1CF10DA}"/>
          </ac:picMkLst>
        </pc:picChg>
        <pc:picChg chg="add mod">
          <ac:chgData name="Preyawan Phositlimpagul" userId="516c888d-eece-4e06-ad99-7b467d4b00d5" providerId="ADAL" clId="{8E84DEB6-3C11-426F-AE5D-F7ACD2F83292}" dt="2023-04-20T06:37:53.482" v="5544" actId="1076"/>
          <ac:picMkLst>
            <pc:docMk/>
            <pc:sldMk cId="2649235895" sldId="268"/>
            <ac:picMk id="10" creationId="{9DF80238-79EE-4C4D-806C-71189C4A7526}"/>
          </ac:picMkLst>
        </pc:picChg>
        <pc:picChg chg="mod">
          <ac:chgData name="Preyawan Phositlimpagul" userId="516c888d-eece-4e06-ad99-7b467d4b00d5" providerId="ADAL" clId="{8E84DEB6-3C11-426F-AE5D-F7ACD2F83292}" dt="2023-04-20T06:38:50.146" v="5610" actId="14100"/>
          <ac:picMkLst>
            <pc:docMk/>
            <pc:sldMk cId="2649235895" sldId="268"/>
            <ac:picMk id="1030" creationId="{4977F036-A3F5-4211-973F-3BDDE2AB3733}"/>
          </ac:picMkLst>
        </pc:picChg>
      </pc:sldChg>
      <pc:sldChg chg="addSp delSp modSp mod addCm modNotesTx">
        <pc:chgData name="Preyawan Phositlimpagul" userId="516c888d-eece-4e06-ad99-7b467d4b00d5" providerId="ADAL" clId="{8E84DEB6-3C11-426F-AE5D-F7ACD2F83292}" dt="2023-05-09T07:56:44.373" v="11393" actId="1589"/>
        <pc:sldMkLst>
          <pc:docMk/>
          <pc:sldMk cId="3684277325" sldId="269"/>
        </pc:sldMkLst>
        <pc:spChg chg="del mod">
          <ac:chgData name="Preyawan Phositlimpagul" userId="516c888d-eece-4e06-ad99-7b467d4b00d5" providerId="ADAL" clId="{8E84DEB6-3C11-426F-AE5D-F7ACD2F83292}" dt="2023-04-19T05:38:02.477" v="3844" actId="478"/>
          <ac:spMkLst>
            <pc:docMk/>
            <pc:sldMk cId="3684277325" sldId="269"/>
            <ac:spMk id="3" creationId="{D854AED8-DA87-4BC8-AB39-8F19453FD417}"/>
          </ac:spMkLst>
        </pc:spChg>
        <pc:spChg chg="add del mod">
          <ac:chgData name="Preyawan Phositlimpagul" userId="516c888d-eece-4e06-ad99-7b467d4b00d5" providerId="ADAL" clId="{8E84DEB6-3C11-426F-AE5D-F7ACD2F83292}" dt="2023-04-20T07:08:25.387" v="5909" actId="478"/>
          <ac:spMkLst>
            <pc:docMk/>
            <pc:sldMk cId="3684277325" sldId="269"/>
            <ac:spMk id="6" creationId="{2D8B5063-A188-4A8A-A573-6AA35E9A6A8D}"/>
          </ac:spMkLst>
        </pc:spChg>
        <pc:spChg chg="del mod">
          <ac:chgData name="Preyawan Phositlimpagul" userId="516c888d-eece-4e06-ad99-7b467d4b00d5" providerId="ADAL" clId="{8E84DEB6-3C11-426F-AE5D-F7ACD2F83292}" dt="2023-04-19T05:38:07.709" v="3847" actId="478"/>
          <ac:spMkLst>
            <pc:docMk/>
            <pc:sldMk cId="3684277325" sldId="269"/>
            <ac:spMk id="7" creationId="{83606D09-EDA6-4D66-A479-0756263638CF}"/>
          </ac:spMkLst>
        </pc:spChg>
        <pc:spChg chg="del mod">
          <ac:chgData name="Preyawan Phositlimpagul" userId="516c888d-eece-4e06-ad99-7b467d4b00d5" providerId="ADAL" clId="{8E84DEB6-3C11-426F-AE5D-F7ACD2F83292}" dt="2023-04-19T05:38:06.924" v="3846" actId="478"/>
          <ac:spMkLst>
            <pc:docMk/>
            <pc:sldMk cId="3684277325" sldId="269"/>
            <ac:spMk id="8" creationId="{F27A196C-5724-470C-A050-2101F9620823}"/>
          </ac:spMkLst>
        </pc:spChg>
        <pc:spChg chg="add mod">
          <ac:chgData name="Preyawan Phositlimpagul" userId="516c888d-eece-4e06-ad99-7b467d4b00d5" providerId="ADAL" clId="{8E84DEB6-3C11-426F-AE5D-F7ACD2F83292}" dt="2023-05-09T07:55:54.089" v="11391" actId="14100"/>
          <ac:spMkLst>
            <pc:docMk/>
            <pc:sldMk cId="3684277325" sldId="269"/>
            <ac:spMk id="9" creationId="{4575522B-693F-4ABE-A814-C990FD325062}"/>
          </ac:spMkLst>
        </pc:spChg>
        <pc:spChg chg="add del mod">
          <ac:chgData name="Preyawan Phositlimpagul" userId="516c888d-eece-4e06-ad99-7b467d4b00d5" providerId="ADAL" clId="{8E84DEB6-3C11-426F-AE5D-F7ACD2F83292}" dt="2023-04-19T05:38:19.544" v="3848" actId="478"/>
          <ac:spMkLst>
            <pc:docMk/>
            <pc:sldMk cId="3684277325" sldId="269"/>
            <ac:spMk id="10" creationId="{53377429-089B-42C4-BEB1-E253ED2FABC8}"/>
          </ac:spMkLst>
        </pc:spChg>
        <pc:picChg chg="add mod">
          <ac:chgData name="Preyawan Phositlimpagul" userId="516c888d-eece-4e06-ad99-7b467d4b00d5" providerId="ADAL" clId="{8E84DEB6-3C11-426F-AE5D-F7ACD2F83292}" dt="2023-04-20T07:08:31.132" v="5912" actId="1076"/>
          <ac:picMkLst>
            <pc:docMk/>
            <pc:sldMk cId="3684277325" sldId="269"/>
            <ac:picMk id="3" creationId="{CBD94BF5-04A1-4B02-96E2-6DD3847E0525}"/>
          </ac:picMkLst>
        </pc:picChg>
        <pc:picChg chg="del">
          <ac:chgData name="Preyawan Phositlimpagul" userId="516c888d-eece-4e06-ad99-7b467d4b00d5" providerId="ADAL" clId="{8E84DEB6-3C11-426F-AE5D-F7ACD2F83292}" dt="2023-04-19T05:38:04.634" v="3845" actId="478"/>
          <ac:picMkLst>
            <pc:docMk/>
            <pc:sldMk cId="3684277325" sldId="269"/>
            <ac:picMk id="6" creationId="{646E6D32-8EC6-4693-ADAE-68FA238B5C03}"/>
          </ac:picMkLst>
        </pc:picChg>
        <pc:picChg chg="del mod">
          <ac:chgData name="Preyawan Phositlimpagul" userId="516c888d-eece-4e06-ad99-7b467d4b00d5" providerId="ADAL" clId="{8E84DEB6-3C11-426F-AE5D-F7ACD2F83292}" dt="2023-04-19T05:38:00.336" v="3843" actId="478"/>
          <ac:picMkLst>
            <pc:docMk/>
            <pc:sldMk cId="3684277325" sldId="269"/>
            <ac:picMk id="9" creationId="{D921BDF4-6399-4229-A513-12C655539B4C}"/>
          </ac:picMkLst>
        </pc:picChg>
        <pc:picChg chg="add del mod">
          <ac:chgData name="Preyawan Phositlimpagul" userId="516c888d-eece-4e06-ad99-7b467d4b00d5" providerId="ADAL" clId="{8E84DEB6-3C11-426F-AE5D-F7ACD2F83292}" dt="2023-04-20T06:28:35.333" v="5195" actId="478"/>
          <ac:picMkLst>
            <pc:docMk/>
            <pc:sldMk cId="3684277325" sldId="269"/>
            <ac:picMk id="12" creationId="{B36952B5-82B8-4F69-81B0-0B76E0C10CE5}"/>
          </ac:picMkLst>
        </pc:picChg>
        <pc:picChg chg="add mod">
          <ac:chgData name="Preyawan Phositlimpagul" userId="516c888d-eece-4e06-ad99-7b467d4b00d5" providerId="ADAL" clId="{8E84DEB6-3C11-426F-AE5D-F7ACD2F83292}" dt="2023-04-20T07:08:35.287" v="5914" actId="1076"/>
          <ac:picMkLst>
            <pc:docMk/>
            <pc:sldMk cId="3684277325" sldId="269"/>
            <ac:picMk id="2050" creationId="{BEC9D853-4EE1-4986-89A8-CA80EE8C00F9}"/>
          </ac:picMkLst>
        </pc:picChg>
      </pc:sldChg>
      <pc:sldChg chg="modSp mod modNotesTx">
        <pc:chgData name="Preyawan Phositlimpagul" userId="516c888d-eece-4e06-ad99-7b467d4b00d5" providerId="ADAL" clId="{8E84DEB6-3C11-426F-AE5D-F7ACD2F83292}" dt="2023-05-10T04:14:59.582" v="13158" actId="1076"/>
        <pc:sldMkLst>
          <pc:docMk/>
          <pc:sldMk cId="1682655911" sldId="271"/>
        </pc:sldMkLst>
        <pc:spChg chg="mod">
          <ac:chgData name="Preyawan Phositlimpagul" userId="516c888d-eece-4e06-ad99-7b467d4b00d5" providerId="ADAL" clId="{8E84DEB6-3C11-426F-AE5D-F7ACD2F83292}" dt="2023-04-19T06:03:23.870" v="4012" actId="20577"/>
          <ac:spMkLst>
            <pc:docMk/>
            <pc:sldMk cId="1682655911" sldId="271"/>
            <ac:spMk id="7" creationId="{FADA5419-E58A-44DE-B07E-EDAA5AB7C59E}"/>
          </ac:spMkLst>
        </pc:spChg>
        <pc:spChg chg="mod">
          <ac:chgData name="Preyawan Phositlimpagul" userId="516c888d-eece-4e06-ad99-7b467d4b00d5" providerId="ADAL" clId="{8E84DEB6-3C11-426F-AE5D-F7ACD2F83292}" dt="2023-05-10T04:14:59.582" v="13158" actId="1076"/>
          <ac:spMkLst>
            <pc:docMk/>
            <pc:sldMk cId="1682655911" sldId="271"/>
            <ac:spMk id="10" creationId="{5D967E8A-7506-4A97-B703-203F78CDF977}"/>
          </ac:spMkLst>
        </pc:spChg>
      </pc:sldChg>
      <pc:sldChg chg="addSp modSp mod modAnim modNotesTx">
        <pc:chgData name="Preyawan Phositlimpagul" userId="516c888d-eece-4e06-ad99-7b467d4b00d5" providerId="ADAL" clId="{8E84DEB6-3C11-426F-AE5D-F7ACD2F83292}" dt="2023-04-24T03:48:23.230" v="9595" actId="6549"/>
        <pc:sldMkLst>
          <pc:docMk/>
          <pc:sldMk cId="1655065659" sldId="272"/>
        </pc:sldMkLst>
        <pc:spChg chg="add mod">
          <ac:chgData name="Preyawan Phositlimpagul" userId="516c888d-eece-4e06-ad99-7b467d4b00d5" providerId="ADAL" clId="{8E84DEB6-3C11-426F-AE5D-F7ACD2F83292}" dt="2023-04-24T03:48:19.455" v="9594" actId="14100"/>
          <ac:spMkLst>
            <pc:docMk/>
            <pc:sldMk cId="1655065659" sldId="272"/>
            <ac:spMk id="11" creationId="{23F9D3B3-542A-4EDC-B383-C2CA1860A903}"/>
          </ac:spMkLst>
        </pc:spChg>
        <pc:picChg chg="add mod">
          <ac:chgData name="Preyawan Phositlimpagul" userId="516c888d-eece-4e06-ad99-7b467d4b00d5" providerId="ADAL" clId="{8E84DEB6-3C11-426F-AE5D-F7ACD2F83292}" dt="2023-04-24T03:47:29.955" v="9582" actId="1076"/>
          <ac:picMkLst>
            <pc:docMk/>
            <pc:sldMk cId="1655065659" sldId="272"/>
            <ac:picMk id="10" creationId="{43B57A1E-C207-42EC-B897-75D821541C98}"/>
          </ac:picMkLst>
        </pc:picChg>
      </pc:sldChg>
      <pc:sldChg chg="modSp add del mod modNotesTx">
        <pc:chgData name="Preyawan Phositlimpagul" userId="516c888d-eece-4e06-ad99-7b467d4b00d5" providerId="ADAL" clId="{8E84DEB6-3C11-426F-AE5D-F7ACD2F83292}" dt="2023-04-19T05:38:52.615" v="3855" actId="47"/>
        <pc:sldMkLst>
          <pc:docMk/>
          <pc:sldMk cId="1421635116" sldId="273"/>
        </pc:sldMkLst>
        <pc:spChg chg="mod">
          <ac:chgData name="Preyawan Phositlimpagul" userId="516c888d-eece-4e06-ad99-7b467d4b00d5" providerId="ADAL" clId="{8E84DEB6-3C11-426F-AE5D-F7ACD2F83292}" dt="2023-04-19T03:44:53.152" v="3167" actId="6549"/>
          <ac:spMkLst>
            <pc:docMk/>
            <pc:sldMk cId="1421635116" sldId="273"/>
            <ac:spMk id="3" creationId="{D1BA2B96-420C-4BD7-A8A7-3B0E2D0BA4C9}"/>
          </ac:spMkLst>
        </pc:spChg>
      </pc:sldChg>
      <pc:sldChg chg="modSp del mod modNotesTx">
        <pc:chgData name="Preyawan Phositlimpagul" userId="516c888d-eece-4e06-ad99-7b467d4b00d5" providerId="ADAL" clId="{8E84DEB6-3C11-426F-AE5D-F7ACD2F83292}" dt="2023-04-20T07:37:59.588" v="6466" actId="47"/>
        <pc:sldMkLst>
          <pc:docMk/>
          <pc:sldMk cId="214200183" sldId="274"/>
        </pc:sldMkLst>
        <pc:spChg chg="mod">
          <ac:chgData name="Preyawan Phositlimpagul" userId="516c888d-eece-4e06-ad99-7b467d4b00d5" providerId="ADAL" clId="{8E84DEB6-3C11-426F-AE5D-F7ACD2F83292}" dt="2023-04-19T05:45:39.663" v="3916" actId="20577"/>
          <ac:spMkLst>
            <pc:docMk/>
            <pc:sldMk cId="214200183" sldId="274"/>
            <ac:spMk id="5" creationId="{DDE4CCB5-A29B-4DD5-8A5F-8CF70CD25AE2}"/>
          </ac:spMkLst>
        </pc:spChg>
        <pc:picChg chg="mod">
          <ac:chgData name="Preyawan Phositlimpagul" userId="516c888d-eece-4e06-ad99-7b467d4b00d5" providerId="ADAL" clId="{8E84DEB6-3C11-426F-AE5D-F7ACD2F83292}" dt="2023-04-19T05:44:44.238" v="3902" actId="1076"/>
          <ac:picMkLst>
            <pc:docMk/>
            <pc:sldMk cId="214200183" sldId="274"/>
            <ac:picMk id="7" creationId="{C6F81D51-3CB9-42C5-9823-D5B83C30F5B3}"/>
          </ac:picMkLst>
        </pc:picChg>
      </pc:sldChg>
      <pc:sldChg chg="modSp add del mod modNotesTx">
        <pc:chgData name="Preyawan Phositlimpagul" userId="516c888d-eece-4e06-ad99-7b467d4b00d5" providerId="ADAL" clId="{8E84DEB6-3C11-426F-AE5D-F7ACD2F83292}" dt="2023-04-19T05:44:19.606" v="3887" actId="47"/>
        <pc:sldMkLst>
          <pc:docMk/>
          <pc:sldMk cId="3547978631" sldId="275"/>
        </pc:sldMkLst>
        <pc:spChg chg="mod">
          <ac:chgData name="Preyawan Phositlimpagul" userId="516c888d-eece-4e06-ad99-7b467d4b00d5" providerId="ADAL" clId="{8E84DEB6-3C11-426F-AE5D-F7ACD2F83292}" dt="2023-04-18T08:14:01.949" v="1934" actId="20577"/>
          <ac:spMkLst>
            <pc:docMk/>
            <pc:sldMk cId="3547978631" sldId="275"/>
            <ac:spMk id="5" creationId="{59BF2CE4-7200-4561-BE88-19E3ED2AB2D8}"/>
          </ac:spMkLst>
        </pc:spChg>
      </pc:sldChg>
      <pc:sldChg chg="addSp delSp modSp mod modAnim modNotesTx">
        <pc:chgData name="Preyawan Phositlimpagul" userId="516c888d-eece-4e06-ad99-7b467d4b00d5" providerId="ADAL" clId="{8E84DEB6-3C11-426F-AE5D-F7ACD2F83292}" dt="2023-05-10T07:08:23.812" v="13726" actId="20577"/>
        <pc:sldMkLst>
          <pc:docMk/>
          <pc:sldMk cId="3800905800" sldId="276"/>
        </pc:sldMkLst>
        <pc:spChg chg="del mod">
          <ac:chgData name="Preyawan Phositlimpagul" userId="516c888d-eece-4e06-ad99-7b467d4b00d5" providerId="ADAL" clId="{8E84DEB6-3C11-426F-AE5D-F7ACD2F83292}" dt="2023-04-19T05:41:12.383" v="3856" actId="478"/>
          <ac:spMkLst>
            <pc:docMk/>
            <pc:sldMk cId="3800905800" sldId="276"/>
            <ac:spMk id="3" creationId="{D854AED8-DA87-4BC8-AB39-8F19453FD417}"/>
          </ac:spMkLst>
        </pc:spChg>
        <pc:spChg chg="del">
          <ac:chgData name="Preyawan Phositlimpagul" userId="516c888d-eece-4e06-ad99-7b467d4b00d5" providerId="ADAL" clId="{8E84DEB6-3C11-426F-AE5D-F7ACD2F83292}" dt="2023-04-21T06:55:13.326" v="7039" actId="478"/>
          <ac:spMkLst>
            <pc:docMk/>
            <pc:sldMk cId="3800905800" sldId="276"/>
            <ac:spMk id="4" creationId="{0515C11E-7ECD-45F5-B581-108C3F552D94}"/>
          </ac:spMkLst>
        </pc:spChg>
        <pc:spChg chg="del">
          <ac:chgData name="Preyawan Phositlimpagul" userId="516c888d-eece-4e06-ad99-7b467d4b00d5" providerId="ADAL" clId="{8E84DEB6-3C11-426F-AE5D-F7ACD2F83292}" dt="2023-04-21T06:55:11.515" v="7038" actId="478"/>
          <ac:spMkLst>
            <pc:docMk/>
            <pc:sldMk cId="3800905800" sldId="276"/>
            <ac:spMk id="5" creationId="{A49E6CEA-49C4-4333-8220-AF21EBF2F5AF}"/>
          </ac:spMkLst>
        </pc:spChg>
        <pc:spChg chg="add del mod">
          <ac:chgData name="Preyawan Phositlimpagul" userId="516c888d-eece-4e06-ad99-7b467d4b00d5" providerId="ADAL" clId="{8E84DEB6-3C11-426F-AE5D-F7ACD2F83292}" dt="2023-04-19T05:41:15.206" v="3857" actId="478"/>
          <ac:spMkLst>
            <pc:docMk/>
            <pc:sldMk cId="3800905800" sldId="276"/>
            <ac:spMk id="6" creationId="{6DE4C964-D21B-441C-BCA4-85018272218A}"/>
          </ac:spMkLst>
        </pc:spChg>
        <pc:spChg chg="add del mod">
          <ac:chgData name="Preyawan Phositlimpagul" userId="516c888d-eece-4e06-ad99-7b467d4b00d5" providerId="ADAL" clId="{8E84DEB6-3C11-426F-AE5D-F7ACD2F83292}" dt="2023-04-21T06:55:15.035" v="7040" actId="478"/>
          <ac:spMkLst>
            <pc:docMk/>
            <pc:sldMk cId="3800905800" sldId="276"/>
            <ac:spMk id="7" creationId="{7C034896-9808-4071-8263-126E7894E000}"/>
          </ac:spMkLst>
        </pc:spChg>
        <pc:spChg chg="del mod">
          <ac:chgData name="Preyawan Phositlimpagul" userId="516c888d-eece-4e06-ad99-7b467d4b00d5" providerId="ADAL" clId="{8E84DEB6-3C11-426F-AE5D-F7ACD2F83292}" dt="2023-04-19T05:42:48.686" v="3865" actId="478"/>
          <ac:spMkLst>
            <pc:docMk/>
            <pc:sldMk cId="3800905800" sldId="276"/>
            <ac:spMk id="7" creationId="{83606D09-EDA6-4D66-A479-0756263638CF}"/>
          </ac:spMkLst>
        </pc:spChg>
        <pc:spChg chg="del mod">
          <ac:chgData name="Preyawan Phositlimpagul" userId="516c888d-eece-4e06-ad99-7b467d4b00d5" providerId="ADAL" clId="{8E84DEB6-3C11-426F-AE5D-F7ACD2F83292}" dt="2023-04-19T05:42:48.686" v="3865" actId="478"/>
          <ac:spMkLst>
            <pc:docMk/>
            <pc:sldMk cId="3800905800" sldId="276"/>
            <ac:spMk id="8" creationId="{F27A196C-5724-470C-A050-2101F9620823}"/>
          </ac:spMkLst>
        </pc:spChg>
        <pc:spChg chg="del mod">
          <ac:chgData name="Preyawan Phositlimpagul" userId="516c888d-eece-4e06-ad99-7b467d4b00d5" providerId="ADAL" clId="{8E84DEB6-3C11-426F-AE5D-F7ACD2F83292}" dt="2023-04-19T05:42:48.686" v="3865" actId="478"/>
          <ac:spMkLst>
            <pc:docMk/>
            <pc:sldMk cId="3800905800" sldId="276"/>
            <ac:spMk id="10" creationId="{50E88BA0-77FE-4F1E-9F61-6B7220FA3F30}"/>
          </ac:spMkLst>
        </pc:spChg>
        <pc:spChg chg="add mod">
          <ac:chgData name="Preyawan Phositlimpagul" userId="516c888d-eece-4e06-ad99-7b467d4b00d5" providerId="ADAL" clId="{8E84DEB6-3C11-426F-AE5D-F7ACD2F83292}" dt="2023-04-21T07:30:10.052" v="7621" actId="1076"/>
          <ac:spMkLst>
            <pc:docMk/>
            <pc:sldMk cId="3800905800" sldId="276"/>
            <ac:spMk id="10" creationId="{F817CADB-DBEB-49E4-848D-FC6408D45894}"/>
          </ac:spMkLst>
        </pc:spChg>
        <pc:spChg chg="add del mod">
          <ac:chgData name="Preyawan Phositlimpagul" userId="516c888d-eece-4e06-ad99-7b467d4b00d5" providerId="ADAL" clId="{8E84DEB6-3C11-426F-AE5D-F7ACD2F83292}" dt="2023-04-21T04:22:42.967" v="6485" actId="478"/>
          <ac:spMkLst>
            <pc:docMk/>
            <pc:sldMk cId="3800905800" sldId="276"/>
            <ac:spMk id="14" creationId="{1A2A945B-061D-4FFC-8AFF-B0C4ABA66605}"/>
          </ac:spMkLst>
        </pc:spChg>
        <pc:spChg chg="add del mod">
          <ac:chgData name="Preyawan Phositlimpagul" userId="516c888d-eece-4e06-ad99-7b467d4b00d5" providerId="ADAL" clId="{8E84DEB6-3C11-426F-AE5D-F7ACD2F83292}" dt="2023-04-21T04:18:03.860" v="6471" actId="478"/>
          <ac:spMkLst>
            <pc:docMk/>
            <pc:sldMk cId="3800905800" sldId="276"/>
            <ac:spMk id="18" creationId="{F3DE0627-D8CE-4BA2-A571-E3E1E97F3D29}"/>
          </ac:spMkLst>
        </pc:spChg>
        <pc:spChg chg="add del mod">
          <ac:chgData name="Preyawan Phositlimpagul" userId="516c888d-eece-4e06-ad99-7b467d4b00d5" providerId="ADAL" clId="{8E84DEB6-3C11-426F-AE5D-F7ACD2F83292}" dt="2023-04-21T04:18:02.360" v="6470" actId="478"/>
          <ac:spMkLst>
            <pc:docMk/>
            <pc:sldMk cId="3800905800" sldId="276"/>
            <ac:spMk id="19" creationId="{AC95B59F-1768-474D-AF70-8A0D18B8AA18}"/>
          </ac:spMkLst>
        </pc:spChg>
        <pc:spChg chg="add del mod">
          <ac:chgData name="Preyawan Phositlimpagul" userId="516c888d-eece-4e06-ad99-7b467d4b00d5" providerId="ADAL" clId="{8E84DEB6-3C11-426F-AE5D-F7ACD2F83292}" dt="2023-04-21T07:27:48.805" v="7606" actId="21"/>
          <ac:spMkLst>
            <pc:docMk/>
            <pc:sldMk cId="3800905800" sldId="276"/>
            <ac:spMk id="21" creationId="{0C0BE8BB-4BBA-4169-9499-10D18CC608E2}"/>
          </ac:spMkLst>
        </pc:spChg>
        <pc:spChg chg="add del mod">
          <ac:chgData name="Preyawan Phositlimpagul" userId="516c888d-eece-4e06-ad99-7b467d4b00d5" providerId="ADAL" clId="{8E84DEB6-3C11-426F-AE5D-F7ACD2F83292}" dt="2023-04-21T07:27:48.805" v="7606" actId="21"/>
          <ac:spMkLst>
            <pc:docMk/>
            <pc:sldMk cId="3800905800" sldId="276"/>
            <ac:spMk id="22" creationId="{8FD1C3AB-311F-417F-AECE-C15FF07D0661}"/>
          </ac:spMkLst>
        </pc:spChg>
        <pc:spChg chg="add mod">
          <ac:chgData name="Preyawan Phositlimpagul" userId="516c888d-eece-4e06-ad99-7b467d4b00d5" providerId="ADAL" clId="{8E84DEB6-3C11-426F-AE5D-F7ACD2F83292}" dt="2023-04-21T07:30:38.563" v="7672" actId="20577"/>
          <ac:spMkLst>
            <pc:docMk/>
            <pc:sldMk cId="3800905800" sldId="276"/>
            <ac:spMk id="23" creationId="{E1A0F7E6-745A-4196-88B2-D4DD6C6F8E03}"/>
          </ac:spMkLst>
        </pc:spChg>
        <pc:picChg chg="add del mod ord">
          <ac:chgData name="Preyawan Phositlimpagul" userId="516c888d-eece-4e06-ad99-7b467d4b00d5" providerId="ADAL" clId="{8E84DEB6-3C11-426F-AE5D-F7ACD2F83292}" dt="2023-04-21T06:44:30.003" v="6779" actId="931"/>
          <ac:picMkLst>
            <pc:docMk/>
            <pc:sldMk cId="3800905800" sldId="276"/>
            <ac:picMk id="3" creationId="{CD876DA3-18D0-48AB-9D31-8B1C129DF0E8}"/>
          </ac:picMkLst>
        </pc:picChg>
        <pc:picChg chg="add mod">
          <ac:chgData name="Preyawan Phositlimpagul" userId="516c888d-eece-4e06-ad99-7b467d4b00d5" providerId="ADAL" clId="{8E84DEB6-3C11-426F-AE5D-F7ACD2F83292}" dt="2023-04-21T07:28:22.162" v="7616" actId="1076"/>
          <ac:picMkLst>
            <pc:docMk/>
            <pc:sldMk cId="3800905800" sldId="276"/>
            <ac:picMk id="9" creationId="{3011389F-B1AF-4043-9832-87CEB62106F5}"/>
          </ac:picMkLst>
        </pc:picChg>
        <pc:picChg chg="del mod">
          <ac:chgData name="Preyawan Phositlimpagul" userId="516c888d-eece-4e06-ad99-7b467d4b00d5" providerId="ADAL" clId="{8E84DEB6-3C11-426F-AE5D-F7ACD2F83292}" dt="2023-04-19T05:42:45.155" v="3862" actId="478"/>
          <ac:picMkLst>
            <pc:docMk/>
            <pc:sldMk cId="3800905800" sldId="276"/>
            <ac:picMk id="11" creationId="{24BF19E4-DD9A-4C6B-B8D8-C29076DD91AD}"/>
          </ac:picMkLst>
        </pc:picChg>
        <pc:picChg chg="del mod">
          <ac:chgData name="Preyawan Phositlimpagul" userId="516c888d-eece-4e06-ad99-7b467d4b00d5" providerId="ADAL" clId="{8E84DEB6-3C11-426F-AE5D-F7ACD2F83292}" dt="2023-04-19T05:42:46.342" v="3864" actId="478"/>
          <ac:picMkLst>
            <pc:docMk/>
            <pc:sldMk cId="3800905800" sldId="276"/>
            <ac:picMk id="13" creationId="{53AACF0A-5899-43E3-842E-A0D21402AC06}"/>
          </ac:picMkLst>
        </pc:picChg>
        <pc:picChg chg="add del mod">
          <ac:chgData name="Preyawan Phositlimpagul" userId="516c888d-eece-4e06-ad99-7b467d4b00d5" providerId="ADAL" clId="{8E84DEB6-3C11-426F-AE5D-F7ACD2F83292}" dt="2023-04-21T07:27:48.805" v="7606" actId="21"/>
          <ac:picMkLst>
            <pc:docMk/>
            <pc:sldMk cId="3800905800" sldId="276"/>
            <ac:picMk id="15" creationId="{A0009D43-8C8B-4D59-A695-30752BD3C9B0}"/>
          </ac:picMkLst>
        </pc:picChg>
        <pc:picChg chg="del mod">
          <ac:chgData name="Preyawan Phositlimpagul" userId="516c888d-eece-4e06-ad99-7b467d4b00d5" providerId="ADAL" clId="{8E84DEB6-3C11-426F-AE5D-F7ACD2F83292}" dt="2023-04-19T05:42:45.861" v="3863" actId="478"/>
          <ac:picMkLst>
            <pc:docMk/>
            <pc:sldMk cId="3800905800" sldId="276"/>
            <ac:picMk id="15" creationId="{BC005538-E6AA-41A3-9A8E-24F4B899527D}"/>
          </ac:picMkLst>
        </pc:picChg>
        <pc:picChg chg="add del mod">
          <ac:chgData name="Preyawan Phositlimpagul" userId="516c888d-eece-4e06-ad99-7b467d4b00d5" providerId="ADAL" clId="{8E84DEB6-3C11-426F-AE5D-F7ACD2F83292}" dt="2023-04-21T04:18:01.215" v="6469" actId="478"/>
          <ac:picMkLst>
            <pc:docMk/>
            <pc:sldMk cId="3800905800" sldId="276"/>
            <ac:picMk id="16" creationId="{F09289D6-BE90-4E17-8C31-EC668B8C239C}"/>
          </ac:picMkLst>
        </pc:picChg>
        <pc:picChg chg="add del mod">
          <ac:chgData name="Preyawan Phositlimpagul" userId="516c888d-eece-4e06-ad99-7b467d4b00d5" providerId="ADAL" clId="{8E84DEB6-3C11-426F-AE5D-F7ACD2F83292}" dt="2023-04-21T04:18:00.550" v="6468" actId="478"/>
          <ac:picMkLst>
            <pc:docMk/>
            <pc:sldMk cId="3800905800" sldId="276"/>
            <ac:picMk id="17" creationId="{B43DFE81-7A37-4F5F-B333-173605878DB6}"/>
          </ac:picMkLst>
        </pc:picChg>
        <pc:picChg chg="add del mod">
          <ac:chgData name="Preyawan Phositlimpagul" userId="516c888d-eece-4e06-ad99-7b467d4b00d5" providerId="ADAL" clId="{8E84DEB6-3C11-426F-AE5D-F7ACD2F83292}" dt="2023-04-21T07:27:48.805" v="7606" actId="21"/>
          <ac:picMkLst>
            <pc:docMk/>
            <pc:sldMk cId="3800905800" sldId="276"/>
            <ac:picMk id="20" creationId="{99A1C997-466D-4376-A014-04E59E0FB9DB}"/>
          </ac:picMkLst>
        </pc:picChg>
      </pc:sldChg>
      <pc:sldChg chg="modSp del mod modNotesTx">
        <pc:chgData name="Preyawan Phositlimpagul" userId="516c888d-eece-4e06-ad99-7b467d4b00d5" providerId="ADAL" clId="{8E84DEB6-3C11-426F-AE5D-F7ACD2F83292}" dt="2023-04-19T05:43:04.941" v="3872" actId="47"/>
        <pc:sldMkLst>
          <pc:docMk/>
          <pc:sldMk cId="4053859144" sldId="277"/>
        </pc:sldMkLst>
        <pc:spChg chg="mod">
          <ac:chgData name="Preyawan Phositlimpagul" userId="516c888d-eece-4e06-ad99-7b467d4b00d5" providerId="ADAL" clId="{8E84DEB6-3C11-426F-AE5D-F7ACD2F83292}" dt="2023-04-18T08:18:42.050" v="2207" actId="20577"/>
          <ac:spMkLst>
            <pc:docMk/>
            <pc:sldMk cId="4053859144" sldId="277"/>
            <ac:spMk id="10" creationId="{D5EC4FC2-8EB2-42D5-B441-51981F3536C6}"/>
          </ac:spMkLst>
        </pc:spChg>
      </pc:sldChg>
      <pc:sldChg chg="modSp mod ord addCm modNotesTx">
        <pc:chgData name="Preyawan Phositlimpagul" userId="516c888d-eece-4e06-ad99-7b467d4b00d5" providerId="ADAL" clId="{8E84DEB6-3C11-426F-AE5D-F7ACD2F83292}" dt="2023-05-10T02:50:36.156" v="12663" actId="27636"/>
        <pc:sldMkLst>
          <pc:docMk/>
          <pc:sldMk cId="3936405909" sldId="278"/>
        </pc:sldMkLst>
        <pc:spChg chg="mod">
          <ac:chgData name="Preyawan Phositlimpagul" userId="516c888d-eece-4e06-ad99-7b467d4b00d5" providerId="ADAL" clId="{8E84DEB6-3C11-426F-AE5D-F7ACD2F83292}" dt="2023-05-10T02:50:36.156" v="12663" actId="27636"/>
          <ac:spMkLst>
            <pc:docMk/>
            <pc:sldMk cId="3936405909" sldId="278"/>
            <ac:spMk id="7" creationId="{D76004D6-B11D-4D37-AF85-323EC4CE7CDE}"/>
          </ac:spMkLst>
        </pc:spChg>
      </pc:sldChg>
      <pc:sldChg chg="addSp delSp modSp mod ord modAnim addCm modNotesTx">
        <pc:chgData name="Preyawan Phositlimpagul" userId="516c888d-eece-4e06-ad99-7b467d4b00d5" providerId="ADAL" clId="{8E84DEB6-3C11-426F-AE5D-F7ACD2F83292}" dt="2023-05-09T08:02:59.506" v="11600" actId="1589"/>
        <pc:sldMkLst>
          <pc:docMk/>
          <pc:sldMk cId="3423483313" sldId="279"/>
        </pc:sldMkLst>
        <pc:spChg chg="del">
          <ac:chgData name="Preyawan Phositlimpagul" userId="516c888d-eece-4e06-ad99-7b467d4b00d5" providerId="ADAL" clId="{8E84DEB6-3C11-426F-AE5D-F7ACD2F83292}" dt="2023-04-21T06:49:45.706" v="6909" actId="478"/>
          <ac:spMkLst>
            <pc:docMk/>
            <pc:sldMk cId="3423483313" sldId="279"/>
            <ac:spMk id="4" creationId="{4F7FF183-4F0C-4C5E-8BFD-0D572DD5AFF3}"/>
          </ac:spMkLst>
        </pc:spChg>
        <pc:spChg chg="mod">
          <ac:chgData name="Preyawan Phositlimpagul" userId="516c888d-eece-4e06-ad99-7b467d4b00d5" providerId="ADAL" clId="{8E84DEB6-3C11-426F-AE5D-F7ACD2F83292}" dt="2023-04-21T06:53:41.720" v="7028" actId="1076"/>
          <ac:spMkLst>
            <pc:docMk/>
            <pc:sldMk cId="3423483313" sldId="279"/>
            <ac:spMk id="8" creationId="{51B5C60A-4961-459D-841A-45B525DB0BC5}"/>
          </ac:spMkLst>
        </pc:spChg>
        <pc:spChg chg="add mod">
          <ac:chgData name="Preyawan Phositlimpagul" userId="516c888d-eece-4e06-ad99-7b467d4b00d5" providerId="ADAL" clId="{8E84DEB6-3C11-426F-AE5D-F7ACD2F83292}" dt="2023-05-09T08:01:50.259" v="11523" actId="14100"/>
          <ac:spMkLst>
            <pc:docMk/>
            <pc:sldMk cId="3423483313" sldId="279"/>
            <ac:spMk id="9" creationId="{F2187336-D947-4C6E-839A-FCA72DB5BB57}"/>
          </ac:spMkLst>
        </pc:spChg>
        <pc:spChg chg="add mod">
          <ac:chgData name="Preyawan Phositlimpagul" userId="516c888d-eece-4e06-ad99-7b467d4b00d5" providerId="ADAL" clId="{8E84DEB6-3C11-426F-AE5D-F7ACD2F83292}" dt="2023-05-09T08:01:54.175" v="11525" actId="14100"/>
          <ac:spMkLst>
            <pc:docMk/>
            <pc:sldMk cId="3423483313" sldId="279"/>
            <ac:spMk id="10" creationId="{7D5F2D96-DFD2-448F-817D-B0BEB88AA584}"/>
          </ac:spMkLst>
        </pc:spChg>
        <pc:spChg chg="add mod">
          <ac:chgData name="Preyawan Phositlimpagul" userId="516c888d-eece-4e06-ad99-7b467d4b00d5" providerId="ADAL" clId="{8E84DEB6-3C11-426F-AE5D-F7ACD2F83292}" dt="2023-04-21T06:53:41.720" v="7028" actId="1076"/>
          <ac:spMkLst>
            <pc:docMk/>
            <pc:sldMk cId="3423483313" sldId="279"/>
            <ac:spMk id="11" creationId="{578C764A-7011-41BA-83D8-A399BF95B1F5}"/>
          </ac:spMkLst>
        </pc:spChg>
        <pc:spChg chg="mod">
          <ac:chgData name="Preyawan Phositlimpagul" userId="516c888d-eece-4e06-ad99-7b467d4b00d5" providerId="ADAL" clId="{8E84DEB6-3C11-426F-AE5D-F7ACD2F83292}" dt="2023-04-21T06:53:41.720" v="7028" actId="1076"/>
          <ac:spMkLst>
            <pc:docMk/>
            <pc:sldMk cId="3423483313" sldId="279"/>
            <ac:spMk id="15" creationId="{E6A7E7A6-5AB3-45D9-A3AB-CC0B679D890A}"/>
          </ac:spMkLst>
        </pc:spChg>
        <pc:picChg chg="add mod">
          <ac:chgData name="Preyawan Phositlimpagul" userId="516c888d-eece-4e06-ad99-7b467d4b00d5" providerId="ADAL" clId="{8E84DEB6-3C11-426F-AE5D-F7ACD2F83292}" dt="2023-04-21T06:53:41.720" v="7028" actId="1076"/>
          <ac:picMkLst>
            <pc:docMk/>
            <pc:sldMk cId="3423483313" sldId="279"/>
            <ac:picMk id="3" creationId="{D532700D-9E16-4C25-8B86-4B3DDDD0207D}"/>
          </ac:picMkLst>
        </pc:picChg>
        <pc:picChg chg="mod">
          <ac:chgData name="Preyawan Phositlimpagul" userId="516c888d-eece-4e06-ad99-7b467d4b00d5" providerId="ADAL" clId="{8E84DEB6-3C11-426F-AE5D-F7ACD2F83292}" dt="2023-04-21T06:53:41.720" v="7028" actId="1076"/>
          <ac:picMkLst>
            <pc:docMk/>
            <pc:sldMk cId="3423483313" sldId="279"/>
            <ac:picMk id="6" creationId="{E7800F95-8CDD-4A1C-8A5D-5EF10AA68802}"/>
          </ac:picMkLst>
        </pc:picChg>
        <pc:picChg chg="add mod">
          <ac:chgData name="Preyawan Phositlimpagul" userId="516c888d-eece-4e06-ad99-7b467d4b00d5" providerId="ADAL" clId="{8E84DEB6-3C11-426F-AE5D-F7ACD2F83292}" dt="2023-04-21T06:53:45.886" v="7030" actId="1076"/>
          <ac:picMkLst>
            <pc:docMk/>
            <pc:sldMk cId="3423483313" sldId="279"/>
            <ac:picMk id="7" creationId="{235A0AF4-F46B-45A5-A978-C2018560CB0F}"/>
          </ac:picMkLst>
        </pc:picChg>
        <pc:picChg chg="mod">
          <ac:chgData name="Preyawan Phositlimpagul" userId="516c888d-eece-4e06-ad99-7b467d4b00d5" providerId="ADAL" clId="{8E84DEB6-3C11-426F-AE5D-F7ACD2F83292}" dt="2023-04-21T06:53:41.720" v="7028" actId="1076"/>
          <ac:picMkLst>
            <pc:docMk/>
            <pc:sldMk cId="3423483313" sldId="279"/>
            <ac:picMk id="14" creationId="{D0246819-733C-4074-8A34-B59CFE020D18}"/>
          </ac:picMkLst>
        </pc:picChg>
      </pc:sldChg>
      <pc:sldChg chg="modSp mod modNotesTx">
        <pc:chgData name="Preyawan Phositlimpagul" userId="516c888d-eece-4e06-ad99-7b467d4b00d5" providerId="ADAL" clId="{8E84DEB6-3C11-426F-AE5D-F7ACD2F83292}" dt="2023-04-19T06:07:00.149" v="4074" actId="20577"/>
        <pc:sldMkLst>
          <pc:docMk/>
          <pc:sldMk cId="3432185103" sldId="280"/>
        </pc:sldMkLst>
        <pc:spChg chg="mod">
          <ac:chgData name="Preyawan Phositlimpagul" userId="516c888d-eece-4e06-ad99-7b467d4b00d5" providerId="ADAL" clId="{8E84DEB6-3C11-426F-AE5D-F7ACD2F83292}" dt="2023-04-19T06:06:14.763" v="4069" actId="6549"/>
          <ac:spMkLst>
            <pc:docMk/>
            <pc:sldMk cId="3432185103" sldId="280"/>
            <ac:spMk id="2" creationId="{DD739259-8006-485B-A316-B3F8E1F87B60}"/>
          </ac:spMkLst>
        </pc:spChg>
      </pc:sldChg>
      <pc:sldChg chg="addSp modSp mod modAnim modNotesTx">
        <pc:chgData name="Preyawan Phositlimpagul" userId="516c888d-eece-4e06-ad99-7b467d4b00d5" providerId="ADAL" clId="{8E84DEB6-3C11-426F-AE5D-F7ACD2F83292}" dt="2023-04-24T04:16:31.815" v="10432" actId="20577"/>
        <pc:sldMkLst>
          <pc:docMk/>
          <pc:sldMk cId="2846749736" sldId="281"/>
        </pc:sldMkLst>
        <pc:spChg chg="mod">
          <ac:chgData name="Preyawan Phositlimpagul" userId="516c888d-eece-4e06-ad99-7b467d4b00d5" providerId="ADAL" clId="{8E84DEB6-3C11-426F-AE5D-F7ACD2F83292}" dt="2023-04-21T06:57:45.587" v="7089" actId="1076"/>
          <ac:spMkLst>
            <pc:docMk/>
            <pc:sldMk cId="2846749736" sldId="281"/>
            <ac:spMk id="5" creationId="{F3968551-30BD-4028-A4DE-BA92023C9768}"/>
          </ac:spMkLst>
        </pc:spChg>
        <pc:spChg chg="add mod">
          <ac:chgData name="Preyawan Phositlimpagul" userId="516c888d-eece-4e06-ad99-7b467d4b00d5" providerId="ADAL" clId="{8E84DEB6-3C11-426F-AE5D-F7ACD2F83292}" dt="2023-04-18T08:25:28.857" v="2411" actId="1076"/>
          <ac:spMkLst>
            <pc:docMk/>
            <pc:sldMk cId="2846749736" sldId="281"/>
            <ac:spMk id="6" creationId="{3665A633-4E68-4085-8748-4C6012D2F074}"/>
          </ac:spMkLst>
        </pc:spChg>
        <pc:spChg chg="add mod">
          <ac:chgData name="Preyawan Phositlimpagul" userId="516c888d-eece-4e06-ad99-7b467d4b00d5" providerId="ADAL" clId="{8E84DEB6-3C11-426F-AE5D-F7ACD2F83292}" dt="2023-04-21T06:57:50.739" v="7091" actId="14100"/>
          <ac:spMkLst>
            <pc:docMk/>
            <pc:sldMk cId="2846749736" sldId="281"/>
            <ac:spMk id="8" creationId="{6BF78061-D8D8-4B8A-B383-49903A7A5CB1}"/>
          </ac:spMkLst>
        </pc:spChg>
        <pc:picChg chg="add mod">
          <ac:chgData name="Preyawan Phositlimpagul" userId="516c888d-eece-4e06-ad99-7b467d4b00d5" providerId="ADAL" clId="{8E84DEB6-3C11-426F-AE5D-F7ACD2F83292}" dt="2023-04-21T06:57:31.828" v="7084" actId="1076"/>
          <ac:picMkLst>
            <pc:docMk/>
            <pc:sldMk cId="2846749736" sldId="281"/>
            <ac:picMk id="7" creationId="{372ED7EF-9CDD-4A95-87DE-303D4B6F643C}"/>
          </ac:picMkLst>
        </pc:picChg>
      </pc:sldChg>
      <pc:sldChg chg="addSp delSp modSp mod setBg modAnim addCm modNotesTx">
        <pc:chgData name="Preyawan Phositlimpagul" userId="516c888d-eece-4e06-ad99-7b467d4b00d5" providerId="ADAL" clId="{8E84DEB6-3C11-426F-AE5D-F7ACD2F83292}" dt="2023-05-09T08:36:33.431" v="12169" actId="1589"/>
        <pc:sldMkLst>
          <pc:docMk/>
          <pc:sldMk cId="893155373" sldId="282"/>
        </pc:sldMkLst>
        <pc:spChg chg="del">
          <ac:chgData name="Preyawan Phositlimpagul" userId="516c888d-eece-4e06-ad99-7b467d4b00d5" providerId="ADAL" clId="{8E84DEB6-3C11-426F-AE5D-F7ACD2F83292}" dt="2023-04-21T07:03:51.453" v="7318" actId="478"/>
          <ac:spMkLst>
            <pc:docMk/>
            <pc:sldMk cId="893155373" sldId="282"/>
            <ac:spMk id="2" creationId="{2937EB39-7C3F-4399-8948-D65CC4D9D34C}"/>
          </ac:spMkLst>
        </pc:spChg>
        <pc:spChg chg="del">
          <ac:chgData name="Preyawan Phositlimpagul" userId="516c888d-eece-4e06-ad99-7b467d4b00d5" providerId="ADAL" clId="{8E84DEB6-3C11-426F-AE5D-F7ACD2F83292}" dt="2023-04-21T07:03:53.206" v="7319" actId="478"/>
          <ac:spMkLst>
            <pc:docMk/>
            <pc:sldMk cId="893155373" sldId="282"/>
            <ac:spMk id="3" creationId="{4D8C9758-7C5E-447E-B2AA-E4691B8A3ED6}"/>
          </ac:spMkLst>
        </pc:spChg>
        <pc:spChg chg="del">
          <ac:chgData name="Preyawan Phositlimpagul" userId="516c888d-eece-4e06-ad99-7b467d4b00d5" providerId="ADAL" clId="{8E84DEB6-3C11-426F-AE5D-F7ACD2F83292}" dt="2023-04-21T07:03:25.466" v="7310" actId="478"/>
          <ac:spMkLst>
            <pc:docMk/>
            <pc:sldMk cId="893155373" sldId="282"/>
            <ac:spMk id="4" creationId="{DBF5F1A1-25DF-41AB-91B6-A528006EE082}"/>
          </ac:spMkLst>
        </pc:spChg>
        <pc:spChg chg="add del mod">
          <ac:chgData name="Preyawan Phositlimpagul" userId="516c888d-eece-4e06-ad99-7b467d4b00d5" providerId="ADAL" clId="{8E84DEB6-3C11-426F-AE5D-F7ACD2F83292}" dt="2023-04-21T07:04:08.416" v="7324" actId="478"/>
          <ac:spMkLst>
            <pc:docMk/>
            <pc:sldMk cId="893155373" sldId="282"/>
            <ac:spMk id="8" creationId="{0E81E0DA-F776-4003-A210-C9ABF4133E98}"/>
          </ac:spMkLst>
        </pc:spChg>
        <pc:spChg chg="add mod">
          <ac:chgData name="Preyawan Phositlimpagul" userId="516c888d-eece-4e06-ad99-7b467d4b00d5" providerId="ADAL" clId="{8E84DEB6-3C11-426F-AE5D-F7ACD2F83292}" dt="2023-05-09T08:35:52.319" v="12168" actId="20577"/>
          <ac:spMkLst>
            <pc:docMk/>
            <pc:sldMk cId="893155373" sldId="282"/>
            <ac:spMk id="9" creationId="{D606DC76-64DE-4F7F-9187-C775FA6A2C43}"/>
          </ac:spMkLst>
        </pc:spChg>
        <pc:spChg chg="add del mod ord">
          <ac:chgData name="Preyawan Phositlimpagul" userId="516c888d-eece-4e06-ad99-7b467d4b00d5" providerId="ADAL" clId="{8E84DEB6-3C11-426F-AE5D-F7ACD2F83292}" dt="2023-05-09T08:28:06.605" v="11757" actId="1076"/>
          <ac:spMkLst>
            <pc:docMk/>
            <pc:sldMk cId="893155373" sldId="282"/>
            <ac:spMk id="11" creationId="{D0779F38-51CA-4381-9A46-D37FAC3F29D5}"/>
          </ac:spMkLst>
        </pc:spChg>
        <pc:spChg chg="add del">
          <ac:chgData name="Preyawan Phositlimpagul" userId="516c888d-eece-4e06-ad99-7b467d4b00d5" providerId="ADAL" clId="{8E84DEB6-3C11-426F-AE5D-F7ACD2F83292}" dt="2023-04-21T07:09:34.211" v="7426" actId="26606"/>
          <ac:spMkLst>
            <pc:docMk/>
            <pc:sldMk cId="893155373" sldId="282"/>
            <ac:spMk id="17" creationId="{71A784BF-09DB-448D-99FC-B49DFC6605D5}"/>
          </ac:spMkLst>
        </pc:spChg>
        <pc:spChg chg="add del mod">
          <ac:chgData name="Preyawan Phositlimpagul" userId="516c888d-eece-4e06-ad99-7b467d4b00d5" providerId="ADAL" clId="{8E84DEB6-3C11-426F-AE5D-F7ACD2F83292}" dt="2023-04-21T07:09:27.629" v="7424" actId="478"/>
          <ac:spMkLst>
            <pc:docMk/>
            <pc:sldMk cId="893155373" sldId="282"/>
            <ac:spMk id="18" creationId="{6399E2D4-559A-4D7C-AF90-3CA16151A2AB}"/>
          </ac:spMkLst>
        </pc:spChg>
        <pc:spChg chg="add del">
          <ac:chgData name="Preyawan Phositlimpagul" userId="516c888d-eece-4e06-ad99-7b467d4b00d5" providerId="ADAL" clId="{8E84DEB6-3C11-426F-AE5D-F7ACD2F83292}" dt="2023-04-21T07:09:34.211" v="7426" actId="26606"/>
          <ac:spMkLst>
            <pc:docMk/>
            <pc:sldMk cId="893155373" sldId="282"/>
            <ac:spMk id="19" creationId="{917859B3-4C91-478D-929D-BB6433F90849}"/>
          </ac:spMkLst>
        </pc:spChg>
        <pc:spChg chg="add del mod">
          <ac:chgData name="Preyawan Phositlimpagul" userId="516c888d-eece-4e06-ad99-7b467d4b00d5" providerId="ADAL" clId="{8E84DEB6-3C11-426F-AE5D-F7ACD2F83292}" dt="2023-04-21T07:09:29.776" v="7425" actId="478"/>
          <ac:spMkLst>
            <pc:docMk/>
            <pc:sldMk cId="893155373" sldId="282"/>
            <ac:spMk id="20" creationId="{3E4B03D8-06FC-4371-ACE4-46083D932239}"/>
          </ac:spMkLst>
        </pc:spChg>
        <pc:spChg chg="add del">
          <ac:chgData name="Preyawan Phositlimpagul" userId="516c888d-eece-4e06-ad99-7b467d4b00d5" providerId="ADAL" clId="{8E84DEB6-3C11-426F-AE5D-F7ACD2F83292}" dt="2023-04-21T07:09:34.211" v="7426" actId="26606"/>
          <ac:spMkLst>
            <pc:docMk/>
            <pc:sldMk cId="893155373" sldId="282"/>
            <ac:spMk id="21" creationId="{6283FBD2-A663-469F-855C-06D86E3C1161}"/>
          </ac:spMkLst>
        </pc:spChg>
        <pc:spChg chg="add del">
          <ac:chgData name="Preyawan Phositlimpagul" userId="516c888d-eece-4e06-ad99-7b467d4b00d5" providerId="ADAL" clId="{8E84DEB6-3C11-426F-AE5D-F7ACD2F83292}" dt="2023-04-21T07:09:34.211" v="7426" actId="26606"/>
          <ac:spMkLst>
            <pc:docMk/>
            <pc:sldMk cId="893155373" sldId="282"/>
            <ac:spMk id="23" creationId="{8A1279FC-7441-4E55-B082-2774E6316482}"/>
          </ac:spMkLst>
        </pc:spChg>
        <pc:spChg chg="add">
          <ac:chgData name="Preyawan Phositlimpagul" userId="516c888d-eece-4e06-ad99-7b467d4b00d5" providerId="ADAL" clId="{8E84DEB6-3C11-426F-AE5D-F7ACD2F83292}" dt="2023-04-21T07:09:34.211" v="7426" actId="26606"/>
          <ac:spMkLst>
            <pc:docMk/>
            <pc:sldMk cId="893155373" sldId="282"/>
            <ac:spMk id="28" creationId="{7C9BE72A-4F97-4FA0-AF09-2C65D071CFF3}"/>
          </ac:spMkLst>
        </pc:spChg>
        <pc:picChg chg="add del mod">
          <ac:chgData name="Preyawan Phositlimpagul" userId="516c888d-eece-4e06-ad99-7b467d4b00d5" providerId="ADAL" clId="{8E84DEB6-3C11-426F-AE5D-F7ACD2F83292}" dt="2023-04-21T07:04:07.245" v="7323" actId="478"/>
          <ac:picMkLst>
            <pc:docMk/>
            <pc:sldMk cId="893155373" sldId="282"/>
            <ac:picMk id="6" creationId="{3EC2D07C-361C-445A-9CBE-BE38E732A942}"/>
          </ac:picMkLst>
        </pc:picChg>
        <pc:picChg chg="add mod ord">
          <ac:chgData name="Preyawan Phositlimpagul" userId="516c888d-eece-4e06-ad99-7b467d4b00d5" providerId="ADAL" clId="{8E84DEB6-3C11-426F-AE5D-F7ACD2F83292}" dt="2023-05-09T08:28:06.605" v="11757" actId="1076"/>
          <ac:picMkLst>
            <pc:docMk/>
            <pc:sldMk cId="893155373" sldId="282"/>
            <ac:picMk id="7" creationId="{AF40A5B6-1C38-44D7-8D07-9749C629D681}"/>
          </ac:picMkLst>
        </pc:picChg>
        <pc:picChg chg="add mod">
          <ac:chgData name="Preyawan Phositlimpagul" userId="516c888d-eece-4e06-ad99-7b467d4b00d5" providerId="ADAL" clId="{8E84DEB6-3C11-426F-AE5D-F7ACD2F83292}" dt="2023-05-09T08:30:36.675" v="11758"/>
          <ac:picMkLst>
            <pc:docMk/>
            <pc:sldMk cId="893155373" sldId="282"/>
            <ac:picMk id="8" creationId="{33F0455B-3BD2-4E08-B0B3-C97FE356EA38}"/>
          </ac:picMkLst>
        </pc:picChg>
        <pc:picChg chg="add del mod">
          <ac:chgData name="Preyawan Phositlimpagul" userId="516c888d-eece-4e06-ad99-7b467d4b00d5" providerId="ADAL" clId="{8E84DEB6-3C11-426F-AE5D-F7ACD2F83292}" dt="2023-05-09T08:28:06.605" v="11757" actId="1076"/>
          <ac:picMkLst>
            <pc:docMk/>
            <pc:sldMk cId="893155373" sldId="282"/>
            <ac:picMk id="10" creationId="{F202FF31-37AC-41DF-A3F5-0F5A2810AC33}"/>
          </ac:picMkLst>
        </pc:picChg>
        <pc:picChg chg="add mod ord">
          <ac:chgData name="Preyawan Phositlimpagul" userId="516c888d-eece-4e06-ad99-7b467d4b00d5" providerId="ADAL" clId="{8E84DEB6-3C11-426F-AE5D-F7ACD2F83292}" dt="2023-05-09T08:28:06.605" v="11757" actId="1076"/>
          <ac:picMkLst>
            <pc:docMk/>
            <pc:sldMk cId="893155373" sldId="282"/>
            <ac:picMk id="12" creationId="{AD3F9F45-2FA1-402F-9A98-0DA4ADB3BD55}"/>
          </ac:picMkLst>
        </pc:picChg>
        <pc:picChg chg="add mod">
          <ac:chgData name="Preyawan Phositlimpagul" userId="516c888d-eece-4e06-ad99-7b467d4b00d5" providerId="ADAL" clId="{8E84DEB6-3C11-426F-AE5D-F7ACD2F83292}" dt="2023-04-21T07:08:45.148" v="7401" actId="571"/>
          <ac:picMkLst>
            <pc:docMk/>
            <pc:sldMk cId="893155373" sldId="282"/>
            <ac:picMk id="22" creationId="{CBB4B2B2-D615-4F57-8FE8-9BE908DF83D6}"/>
          </ac:picMkLst>
        </pc:picChg>
      </pc:sldChg>
      <pc:sldChg chg="addSp delSp modSp del mod modNotesTx">
        <pc:chgData name="Preyawan Phositlimpagul" userId="516c888d-eece-4e06-ad99-7b467d4b00d5" providerId="ADAL" clId="{8E84DEB6-3C11-426F-AE5D-F7ACD2F83292}" dt="2023-04-21T07:27:08.774" v="7604" actId="47"/>
        <pc:sldMkLst>
          <pc:docMk/>
          <pc:sldMk cId="447982964" sldId="284"/>
        </pc:sldMkLst>
        <pc:spChg chg="mod">
          <ac:chgData name="Preyawan Phositlimpagul" userId="516c888d-eece-4e06-ad99-7b467d4b00d5" providerId="ADAL" clId="{8E84DEB6-3C11-426F-AE5D-F7ACD2F83292}" dt="2023-04-19T04:30:08.986" v="3469" actId="20577"/>
          <ac:spMkLst>
            <pc:docMk/>
            <pc:sldMk cId="447982964" sldId="284"/>
            <ac:spMk id="4" creationId="{7C505B82-EEF4-467B-AF5F-C3DDBF63281C}"/>
          </ac:spMkLst>
        </pc:spChg>
        <pc:picChg chg="mod modCrop">
          <ac:chgData name="Preyawan Phositlimpagul" userId="516c888d-eece-4e06-ad99-7b467d4b00d5" providerId="ADAL" clId="{8E84DEB6-3C11-426F-AE5D-F7ACD2F83292}" dt="2023-04-19T04:31:37.272" v="3489" actId="1076"/>
          <ac:picMkLst>
            <pc:docMk/>
            <pc:sldMk cId="447982964" sldId="284"/>
            <ac:picMk id="6" creationId="{F95DDDC6-8A40-42A6-B1E5-9A1209F99351}"/>
          </ac:picMkLst>
        </pc:picChg>
        <pc:picChg chg="add del mod">
          <ac:chgData name="Preyawan Phositlimpagul" userId="516c888d-eece-4e06-ad99-7b467d4b00d5" providerId="ADAL" clId="{8E84DEB6-3C11-426F-AE5D-F7ACD2F83292}" dt="2023-04-19T04:31:38.278" v="3491"/>
          <ac:picMkLst>
            <pc:docMk/>
            <pc:sldMk cId="447982964" sldId="284"/>
            <ac:picMk id="7" creationId="{3B79A907-E17B-40D8-B42D-232318F19C60}"/>
          </ac:picMkLst>
        </pc:picChg>
      </pc:sldChg>
      <pc:sldChg chg="modSp del mod modNotesTx">
        <pc:chgData name="Preyawan Phositlimpagul" userId="516c888d-eece-4e06-ad99-7b467d4b00d5" providerId="ADAL" clId="{8E84DEB6-3C11-426F-AE5D-F7ACD2F83292}" dt="2023-04-21T07:27:09.759" v="7605" actId="47"/>
        <pc:sldMkLst>
          <pc:docMk/>
          <pc:sldMk cId="1044767624" sldId="285"/>
        </pc:sldMkLst>
        <pc:spChg chg="mod">
          <ac:chgData name="Preyawan Phositlimpagul" userId="516c888d-eece-4e06-ad99-7b467d4b00d5" providerId="ADAL" clId="{8E84DEB6-3C11-426F-AE5D-F7ACD2F83292}" dt="2023-04-19T04:36:34.162" v="3647" actId="14100"/>
          <ac:spMkLst>
            <pc:docMk/>
            <pc:sldMk cId="1044767624" sldId="285"/>
            <ac:spMk id="4" creationId="{87EC6618-AEE0-400F-A515-916EB8C969ED}"/>
          </ac:spMkLst>
        </pc:spChg>
      </pc:sldChg>
      <pc:sldChg chg="addSp delSp modSp mod delAnim modAnim addCm modNotesTx">
        <pc:chgData name="Preyawan Phositlimpagul" userId="516c888d-eece-4e06-ad99-7b467d4b00d5" providerId="ADAL" clId="{8E84DEB6-3C11-426F-AE5D-F7ACD2F83292}" dt="2023-05-11T07:55:22.223" v="13868" actId="20577"/>
        <pc:sldMkLst>
          <pc:docMk/>
          <pc:sldMk cId="4266020641" sldId="286"/>
        </pc:sldMkLst>
        <pc:spChg chg="add del mod">
          <ac:chgData name="Preyawan Phositlimpagul" userId="516c888d-eece-4e06-ad99-7b467d4b00d5" providerId="ADAL" clId="{8E84DEB6-3C11-426F-AE5D-F7ACD2F83292}" dt="2023-05-11T07:55:10.870" v="13865" actId="478"/>
          <ac:spMkLst>
            <pc:docMk/>
            <pc:sldMk cId="4266020641" sldId="286"/>
            <ac:spMk id="7" creationId="{17AC3EA1-5877-448C-997C-C0610398B2A1}"/>
          </ac:spMkLst>
        </pc:spChg>
        <pc:spChg chg="add del mod">
          <ac:chgData name="Preyawan Phositlimpagul" userId="516c888d-eece-4e06-ad99-7b467d4b00d5" providerId="ADAL" clId="{8E84DEB6-3C11-426F-AE5D-F7ACD2F83292}" dt="2023-05-11T07:55:12.289" v="13866" actId="478"/>
          <ac:spMkLst>
            <pc:docMk/>
            <pc:sldMk cId="4266020641" sldId="286"/>
            <ac:spMk id="8" creationId="{B497D5D1-0BC9-4791-8B3D-207CD429389B}"/>
          </ac:spMkLst>
        </pc:spChg>
        <pc:spChg chg="del mod">
          <ac:chgData name="Preyawan Phositlimpagul" userId="516c888d-eece-4e06-ad99-7b467d4b00d5" providerId="ADAL" clId="{8E84DEB6-3C11-426F-AE5D-F7ACD2F83292}" dt="2023-04-21T07:32:04.354" v="7680" actId="478"/>
          <ac:spMkLst>
            <pc:docMk/>
            <pc:sldMk cId="4266020641" sldId="286"/>
            <ac:spMk id="9" creationId="{3679FA99-DCED-4CC0-AE8A-C447BC58109F}"/>
          </ac:spMkLst>
        </pc:spChg>
        <pc:spChg chg="add del">
          <ac:chgData name="Preyawan Phositlimpagul" userId="516c888d-eece-4e06-ad99-7b467d4b00d5" providerId="ADAL" clId="{8E84DEB6-3C11-426F-AE5D-F7ACD2F83292}" dt="2023-05-10T07:12:53.617" v="13728" actId="22"/>
          <ac:spMkLst>
            <pc:docMk/>
            <pc:sldMk cId="4266020641" sldId="286"/>
            <ac:spMk id="9" creationId="{E7E73210-6718-4BEC-8B08-E051EFD32BF0}"/>
          </ac:spMkLst>
        </pc:spChg>
        <pc:spChg chg="add mod">
          <ac:chgData name="Preyawan Phositlimpagul" userId="516c888d-eece-4e06-ad99-7b467d4b00d5" providerId="ADAL" clId="{8E84DEB6-3C11-426F-AE5D-F7ACD2F83292}" dt="2023-05-11T07:55:12.927" v="13867"/>
          <ac:spMkLst>
            <pc:docMk/>
            <pc:sldMk cId="4266020641" sldId="286"/>
            <ac:spMk id="9" creationId="{EDF9ABAB-372F-4426-A0AF-7A302194ECA4}"/>
          </ac:spMkLst>
        </pc:spChg>
        <pc:spChg chg="add del mod">
          <ac:chgData name="Preyawan Phositlimpagul" userId="516c888d-eece-4e06-ad99-7b467d4b00d5" providerId="ADAL" clId="{8E84DEB6-3C11-426F-AE5D-F7ACD2F83292}" dt="2023-05-10T07:16:11.873" v="13756" actId="767"/>
          <ac:spMkLst>
            <pc:docMk/>
            <pc:sldMk cId="4266020641" sldId="286"/>
            <ac:spMk id="11" creationId="{80611631-6C39-4495-A4AA-02CF830BC2C8}"/>
          </ac:spMkLst>
        </pc:spChg>
        <pc:spChg chg="del mod">
          <ac:chgData name="Preyawan Phositlimpagul" userId="516c888d-eece-4e06-ad99-7b467d4b00d5" providerId="ADAL" clId="{8E84DEB6-3C11-426F-AE5D-F7ACD2F83292}" dt="2023-04-19T06:15:23.593" v="4295" actId="478"/>
          <ac:spMkLst>
            <pc:docMk/>
            <pc:sldMk cId="4266020641" sldId="286"/>
            <ac:spMk id="16" creationId="{F3D49BB7-8C38-46D2-8E9B-A6E809251140}"/>
          </ac:spMkLst>
        </pc:spChg>
        <pc:picChg chg="add mod">
          <ac:chgData name="Preyawan Phositlimpagul" userId="516c888d-eece-4e06-ad99-7b467d4b00d5" providerId="ADAL" clId="{8E84DEB6-3C11-426F-AE5D-F7ACD2F83292}" dt="2023-05-10T07:16:14.364" v="13761" actId="1076"/>
          <ac:picMkLst>
            <pc:docMk/>
            <pc:sldMk cId="4266020641" sldId="286"/>
            <ac:picMk id="6" creationId="{7AB0A9B4-2027-4638-ACC9-F4D62792AB50}"/>
          </ac:picMkLst>
        </pc:picChg>
        <pc:picChg chg="add del mod">
          <ac:chgData name="Preyawan Phositlimpagul" userId="516c888d-eece-4e06-ad99-7b467d4b00d5" providerId="ADAL" clId="{8E84DEB6-3C11-426F-AE5D-F7ACD2F83292}" dt="2023-05-10T07:16:15.837" v="13764" actId="22"/>
          <ac:picMkLst>
            <pc:docMk/>
            <pc:sldMk cId="4266020641" sldId="286"/>
            <ac:picMk id="10" creationId="{347EC7FA-1C15-4C27-B4A8-119440227187}"/>
          </ac:picMkLst>
        </pc:picChg>
        <pc:picChg chg="add del mod">
          <ac:chgData name="Preyawan Phositlimpagul" userId="516c888d-eece-4e06-ad99-7b467d4b00d5" providerId="ADAL" clId="{8E84DEB6-3C11-426F-AE5D-F7ACD2F83292}" dt="2023-05-10T07:16:16.279" v="13765" actId="478"/>
          <ac:picMkLst>
            <pc:docMk/>
            <pc:sldMk cId="4266020641" sldId="286"/>
            <ac:picMk id="14" creationId="{0F9B70BB-A50C-449D-91C4-E2443631992E}"/>
          </ac:picMkLst>
        </pc:picChg>
      </pc:sldChg>
      <pc:sldChg chg="addSp delSp modSp del mod">
        <pc:chgData name="Preyawan Phositlimpagul" userId="516c888d-eece-4e06-ad99-7b467d4b00d5" providerId="ADAL" clId="{8E84DEB6-3C11-426F-AE5D-F7ACD2F83292}" dt="2023-04-19T05:54:15.779" v="3962" actId="47"/>
        <pc:sldMkLst>
          <pc:docMk/>
          <pc:sldMk cId="2600755756" sldId="288"/>
        </pc:sldMkLst>
        <pc:spChg chg="mod">
          <ac:chgData name="Preyawan Phositlimpagul" userId="516c888d-eece-4e06-ad99-7b467d4b00d5" providerId="ADAL" clId="{8E84DEB6-3C11-426F-AE5D-F7ACD2F83292}" dt="2023-04-19T05:54:08.136" v="3960" actId="1076"/>
          <ac:spMkLst>
            <pc:docMk/>
            <pc:sldMk cId="2600755756" sldId="288"/>
            <ac:spMk id="2" creationId="{6B261217-9E84-4952-9B12-4AA2A576F3F3}"/>
          </ac:spMkLst>
        </pc:spChg>
        <pc:spChg chg="mod">
          <ac:chgData name="Preyawan Phositlimpagul" userId="516c888d-eece-4e06-ad99-7b467d4b00d5" providerId="ADAL" clId="{8E84DEB6-3C11-426F-AE5D-F7ACD2F83292}" dt="2023-04-19T05:54:08.136" v="3960" actId="1076"/>
          <ac:spMkLst>
            <pc:docMk/>
            <pc:sldMk cId="2600755756" sldId="288"/>
            <ac:spMk id="14" creationId="{FE6BE890-7B32-42E3-A559-9EE510A6776E}"/>
          </ac:spMkLst>
        </pc:spChg>
        <pc:picChg chg="add mod">
          <ac:chgData name="Preyawan Phositlimpagul" userId="516c888d-eece-4e06-ad99-7b467d4b00d5" providerId="ADAL" clId="{8E84DEB6-3C11-426F-AE5D-F7ACD2F83292}" dt="2023-04-19T05:51:59.750" v="3950" actId="1076"/>
          <ac:picMkLst>
            <pc:docMk/>
            <pc:sldMk cId="2600755756" sldId="288"/>
            <ac:picMk id="4" creationId="{13D3C2B7-6DFD-4DB3-BC3F-5DA1C71DFBF3}"/>
          </ac:picMkLst>
        </pc:picChg>
        <pc:picChg chg="del">
          <ac:chgData name="Preyawan Phositlimpagul" userId="516c888d-eece-4e06-ad99-7b467d4b00d5" providerId="ADAL" clId="{8E84DEB6-3C11-426F-AE5D-F7ACD2F83292}" dt="2023-04-19T05:50:54.524" v="3945" actId="478"/>
          <ac:picMkLst>
            <pc:docMk/>
            <pc:sldMk cId="2600755756" sldId="288"/>
            <ac:picMk id="6" creationId="{A25CF2E6-EE78-4AE0-9552-30E5D0C095E1}"/>
          </ac:picMkLst>
        </pc:picChg>
        <pc:picChg chg="add">
          <ac:chgData name="Preyawan Phositlimpagul" userId="516c888d-eece-4e06-ad99-7b467d4b00d5" providerId="ADAL" clId="{8E84DEB6-3C11-426F-AE5D-F7ACD2F83292}" dt="2023-04-19T05:53:10.247" v="3951" actId="22"/>
          <ac:picMkLst>
            <pc:docMk/>
            <pc:sldMk cId="2600755756" sldId="288"/>
            <ac:picMk id="7" creationId="{F8AE4D8B-3638-4995-B32A-203C92B22C0E}"/>
          </ac:picMkLst>
        </pc:picChg>
        <pc:picChg chg="del mod">
          <ac:chgData name="Preyawan Phositlimpagul" userId="516c888d-eece-4e06-ad99-7b467d4b00d5" providerId="ADAL" clId="{8E84DEB6-3C11-426F-AE5D-F7ACD2F83292}" dt="2023-04-19T05:51:57.625" v="3949" actId="478"/>
          <ac:picMkLst>
            <pc:docMk/>
            <pc:sldMk cId="2600755756" sldId="288"/>
            <ac:picMk id="9" creationId="{902D1EDB-3439-449A-AC45-4069E45CE27D}"/>
          </ac:picMkLst>
        </pc:picChg>
      </pc:sldChg>
      <pc:sldChg chg="addSp modSp del modNotesTx">
        <pc:chgData name="Preyawan Phositlimpagul" userId="516c888d-eece-4e06-ad99-7b467d4b00d5" providerId="ADAL" clId="{8E84DEB6-3C11-426F-AE5D-F7ACD2F83292}" dt="2023-04-21T08:05:01.152" v="8465" actId="47"/>
        <pc:sldMkLst>
          <pc:docMk/>
          <pc:sldMk cId="1081103538" sldId="289"/>
        </pc:sldMkLst>
        <pc:picChg chg="add mod">
          <ac:chgData name="Preyawan Phositlimpagul" userId="516c888d-eece-4e06-ad99-7b467d4b00d5" providerId="ADAL" clId="{8E84DEB6-3C11-426F-AE5D-F7ACD2F83292}" dt="2023-04-21T08:01:22.102" v="8228" actId="1076"/>
          <ac:picMkLst>
            <pc:docMk/>
            <pc:sldMk cId="1081103538" sldId="289"/>
            <ac:picMk id="7" creationId="{BF0DFBFB-0DC9-4798-B97A-212289633EE5}"/>
          </ac:picMkLst>
        </pc:picChg>
      </pc:sldChg>
      <pc:sldChg chg="addSp delSp modSp add del mod ord delAnim modAnim addCm modNotesTx">
        <pc:chgData name="Preyawan Phositlimpagul" userId="516c888d-eece-4e06-ad99-7b467d4b00d5" providerId="ADAL" clId="{8E84DEB6-3C11-426F-AE5D-F7ACD2F83292}" dt="2023-05-11T08:45:25.601" v="14176" actId="1589"/>
        <pc:sldMkLst>
          <pc:docMk/>
          <pc:sldMk cId="980723614" sldId="291"/>
        </pc:sldMkLst>
        <pc:spChg chg="mod">
          <ac:chgData name="Preyawan Phositlimpagul" userId="516c888d-eece-4e06-ad99-7b467d4b00d5" providerId="ADAL" clId="{8E84DEB6-3C11-426F-AE5D-F7ACD2F83292}" dt="2023-04-24T06:05:37.129" v="11003" actId="20577"/>
          <ac:spMkLst>
            <pc:docMk/>
            <pc:sldMk cId="980723614" sldId="291"/>
            <ac:spMk id="2" creationId="{00000000-0000-0000-0000-000000000000}"/>
          </ac:spMkLst>
        </pc:spChg>
        <pc:spChg chg="mod">
          <ac:chgData name="Preyawan Phositlimpagul" userId="516c888d-eece-4e06-ad99-7b467d4b00d5" providerId="ADAL" clId="{8E84DEB6-3C11-426F-AE5D-F7ACD2F83292}" dt="2023-04-21T08:15:18.783" v="8930" actId="1076"/>
          <ac:spMkLst>
            <pc:docMk/>
            <pc:sldMk cId="980723614" sldId="291"/>
            <ac:spMk id="6" creationId="{00000000-0000-0000-0000-000000000000}"/>
          </ac:spMkLst>
        </pc:spChg>
        <pc:spChg chg="mod">
          <ac:chgData name="Preyawan Phositlimpagul" userId="516c888d-eece-4e06-ad99-7b467d4b00d5" providerId="ADAL" clId="{8E84DEB6-3C11-426F-AE5D-F7ACD2F83292}" dt="2023-04-21T08:15:15.355" v="8929" actId="20577"/>
          <ac:spMkLst>
            <pc:docMk/>
            <pc:sldMk cId="980723614" sldId="291"/>
            <ac:spMk id="7" creationId="{D76004D6-B11D-4D37-AF85-323EC4CE7CDE}"/>
          </ac:spMkLst>
        </pc:spChg>
        <pc:spChg chg="mod">
          <ac:chgData name="Preyawan Phositlimpagul" userId="516c888d-eece-4e06-ad99-7b467d4b00d5" providerId="ADAL" clId="{8E84DEB6-3C11-426F-AE5D-F7ACD2F83292}" dt="2023-04-21T08:14:51.852" v="8900" actId="20577"/>
          <ac:spMkLst>
            <pc:docMk/>
            <pc:sldMk cId="980723614" sldId="291"/>
            <ac:spMk id="8" creationId="{E12B238C-724D-40F2-B305-0F25BED47FEA}"/>
          </ac:spMkLst>
        </pc:spChg>
        <pc:spChg chg="mod">
          <ac:chgData name="Preyawan Phositlimpagul" userId="516c888d-eece-4e06-ad99-7b467d4b00d5" providerId="ADAL" clId="{8E84DEB6-3C11-426F-AE5D-F7ACD2F83292}" dt="2023-04-21T08:15:02.789" v="8917" actId="20577"/>
          <ac:spMkLst>
            <pc:docMk/>
            <pc:sldMk cId="980723614" sldId="291"/>
            <ac:spMk id="9" creationId="{975B37FD-8C2A-4991-8D73-11375EEA162B}"/>
          </ac:spMkLst>
        </pc:spChg>
        <pc:spChg chg="add mod">
          <ac:chgData name="Preyawan Phositlimpagul" userId="516c888d-eece-4e06-ad99-7b467d4b00d5" providerId="ADAL" clId="{8E84DEB6-3C11-426F-AE5D-F7ACD2F83292}" dt="2023-04-21T08:39:22.303" v="9284" actId="1076"/>
          <ac:spMkLst>
            <pc:docMk/>
            <pc:sldMk cId="980723614" sldId="291"/>
            <ac:spMk id="13" creationId="{5290CD0B-A9C6-4A72-B7C7-F2CB5D5E8864}"/>
          </ac:spMkLst>
        </pc:spChg>
        <pc:picChg chg="add mod">
          <ac:chgData name="Preyawan Phositlimpagul" userId="516c888d-eece-4e06-ad99-7b467d4b00d5" providerId="ADAL" clId="{8E84DEB6-3C11-426F-AE5D-F7ACD2F83292}" dt="2023-04-21T08:38:08.094" v="9234" actId="1076"/>
          <ac:picMkLst>
            <pc:docMk/>
            <pc:sldMk cId="980723614" sldId="291"/>
            <ac:picMk id="11" creationId="{751067AB-BF05-438D-8ADC-A7EB570C5A95}"/>
          </ac:picMkLst>
        </pc:picChg>
        <pc:picChg chg="del mod">
          <ac:chgData name="Preyawan Phositlimpagul" userId="516c888d-eece-4e06-ad99-7b467d4b00d5" providerId="ADAL" clId="{8E84DEB6-3C11-426F-AE5D-F7ACD2F83292}" dt="2023-04-21T08:38:09.719" v="9235" actId="1076"/>
          <ac:picMkLst>
            <pc:docMk/>
            <pc:sldMk cId="980723614" sldId="291"/>
            <ac:picMk id="12" creationId="{9513C9B4-1ECE-40BB-85C1-91A22B0989D2}"/>
          </ac:picMkLst>
        </pc:picChg>
        <pc:picChg chg="add mod">
          <ac:chgData name="Preyawan Phositlimpagul" userId="516c888d-eece-4e06-ad99-7b467d4b00d5" providerId="ADAL" clId="{8E84DEB6-3C11-426F-AE5D-F7ACD2F83292}" dt="2023-04-21T08:16:02.548" v="8935" actId="1076"/>
          <ac:picMkLst>
            <pc:docMk/>
            <pc:sldMk cId="980723614" sldId="291"/>
            <ac:picMk id="5122" creationId="{DD6D88D6-9777-4C25-89FC-04387702B5B8}"/>
          </ac:picMkLst>
        </pc:picChg>
      </pc:sldChg>
      <pc:sldChg chg="addSp delSp modSp del mod modNotesTx">
        <pc:chgData name="Preyawan Phositlimpagul" userId="516c888d-eece-4e06-ad99-7b467d4b00d5" providerId="ADAL" clId="{8E84DEB6-3C11-426F-AE5D-F7ACD2F83292}" dt="2023-04-21T08:10:34.996" v="8704" actId="47"/>
        <pc:sldMkLst>
          <pc:docMk/>
          <pc:sldMk cId="1013587639" sldId="292"/>
        </pc:sldMkLst>
        <pc:spChg chg="del">
          <ac:chgData name="Preyawan Phositlimpagul" userId="516c888d-eece-4e06-ad99-7b467d4b00d5" providerId="ADAL" clId="{8E84DEB6-3C11-426F-AE5D-F7ACD2F83292}" dt="2023-04-21T08:06:02.333" v="8466" actId="478"/>
          <ac:spMkLst>
            <pc:docMk/>
            <pc:sldMk cId="1013587639" sldId="292"/>
            <ac:spMk id="2" creationId="{74652A91-8A7E-4EDA-ACC5-9B5317384841}"/>
          </ac:spMkLst>
        </pc:spChg>
        <pc:spChg chg="mod">
          <ac:chgData name="Preyawan Phositlimpagul" userId="516c888d-eece-4e06-ad99-7b467d4b00d5" providerId="ADAL" clId="{8E84DEB6-3C11-426F-AE5D-F7ACD2F83292}" dt="2023-04-21T08:07:19.928" v="8600" actId="1076"/>
          <ac:spMkLst>
            <pc:docMk/>
            <pc:sldMk cId="1013587639" sldId="292"/>
            <ac:spMk id="4" creationId="{519A95BB-D725-4AC0-8F73-B56FBA13AE43}"/>
          </ac:spMkLst>
        </pc:spChg>
        <pc:spChg chg="add del mod">
          <ac:chgData name="Preyawan Phositlimpagul" userId="516c888d-eece-4e06-ad99-7b467d4b00d5" providerId="ADAL" clId="{8E84DEB6-3C11-426F-AE5D-F7ACD2F83292}" dt="2023-04-21T08:07:19.526" v="8599"/>
          <ac:spMkLst>
            <pc:docMk/>
            <pc:sldMk cId="1013587639" sldId="292"/>
            <ac:spMk id="8" creationId="{F0A5802D-C2C6-43F8-80D5-2BE5B6CBD543}"/>
          </ac:spMkLst>
        </pc:spChg>
        <pc:picChg chg="mod modCrop">
          <ac:chgData name="Preyawan Phositlimpagul" userId="516c888d-eece-4e06-ad99-7b467d4b00d5" providerId="ADAL" clId="{8E84DEB6-3C11-426F-AE5D-F7ACD2F83292}" dt="2023-04-21T08:08:14.828" v="8606" actId="18131"/>
          <ac:picMkLst>
            <pc:docMk/>
            <pc:sldMk cId="1013587639" sldId="292"/>
            <ac:picMk id="6" creationId="{E590E983-1B05-42A1-B21B-EF9D606E542C}"/>
          </ac:picMkLst>
        </pc:picChg>
        <pc:picChg chg="add del mod">
          <ac:chgData name="Preyawan Phositlimpagul" userId="516c888d-eece-4e06-ad99-7b467d4b00d5" providerId="ADAL" clId="{8E84DEB6-3C11-426F-AE5D-F7ACD2F83292}" dt="2023-04-21T08:08:36.278" v="8612" actId="478"/>
          <ac:picMkLst>
            <pc:docMk/>
            <pc:sldMk cId="1013587639" sldId="292"/>
            <ac:picMk id="7" creationId="{E9AEAF66-B7C1-4147-BD39-1213BC29A8C4}"/>
          </ac:picMkLst>
        </pc:picChg>
      </pc:sldChg>
      <pc:sldChg chg="del">
        <pc:chgData name="Preyawan Phositlimpagul" userId="516c888d-eece-4e06-ad99-7b467d4b00d5" providerId="ADAL" clId="{8E84DEB6-3C11-426F-AE5D-F7ACD2F83292}" dt="2023-04-21T07:09:59.726" v="7433" actId="47"/>
        <pc:sldMkLst>
          <pc:docMk/>
          <pc:sldMk cId="4032591759" sldId="293"/>
        </pc:sldMkLst>
      </pc:sldChg>
      <pc:sldChg chg="delSp modSp add del mod setBg delDesignElem">
        <pc:chgData name="Preyawan Phositlimpagul" userId="516c888d-eece-4e06-ad99-7b467d4b00d5" providerId="ADAL" clId="{8E84DEB6-3C11-426F-AE5D-F7ACD2F83292}" dt="2023-04-19T03:07:00.604" v="2858" actId="47"/>
        <pc:sldMkLst>
          <pc:docMk/>
          <pc:sldMk cId="1536164835" sldId="294"/>
        </pc:sldMkLst>
        <pc:spChg chg="mod">
          <ac:chgData name="Preyawan Phositlimpagul" userId="516c888d-eece-4e06-ad99-7b467d4b00d5" providerId="ADAL" clId="{8E84DEB6-3C11-426F-AE5D-F7ACD2F83292}" dt="2023-04-19T02:52:20.853" v="2848" actId="1076"/>
          <ac:spMkLst>
            <pc:docMk/>
            <pc:sldMk cId="1536164835" sldId="294"/>
            <ac:spMk id="3" creationId="{B6C82650-1E4F-413C-BEEB-1A9EC3E07868}"/>
          </ac:spMkLst>
        </pc:spChg>
        <pc:spChg chg="del">
          <ac:chgData name="Preyawan Phositlimpagul" userId="516c888d-eece-4e06-ad99-7b467d4b00d5" providerId="ADAL" clId="{8E84DEB6-3C11-426F-AE5D-F7ACD2F83292}" dt="2023-04-19T03:06:39.551" v="2853"/>
          <ac:spMkLst>
            <pc:docMk/>
            <pc:sldMk cId="1536164835" sldId="294"/>
            <ac:spMk id="10" creationId="{8FC9BE17-9A7B-462D-AE50-3D8777387304}"/>
          </ac:spMkLst>
        </pc:spChg>
        <pc:spChg chg="del">
          <ac:chgData name="Preyawan Phositlimpagul" userId="516c888d-eece-4e06-ad99-7b467d4b00d5" providerId="ADAL" clId="{8E84DEB6-3C11-426F-AE5D-F7ACD2F83292}" dt="2023-04-19T03:06:39.551" v="2853"/>
          <ac:spMkLst>
            <pc:docMk/>
            <pc:sldMk cId="1536164835" sldId="294"/>
            <ac:spMk id="12" creationId="{3EBE8569-6AEC-4B8C-8D53-2DE337CDBA65}"/>
          </ac:spMkLst>
        </pc:spChg>
        <pc:spChg chg="del">
          <ac:chgData name="Preyawan Phositlimpagul" userId="516c888d-eece-4e06-ad99-7b467d4b00d5" providerId="ADAL" clId="{8E84DEB6-3C11-426F-AE5D-F7ACD2F83292}" dt="2023-04-19T03:06:39.551" v="2853"/>
          <ac:spMkLst>
            <pc:docMk/>
            <pc:sldMk cId="1536164835" sldId="294"/>
            <ac:spMk id="14" creationId="{55D4142C-5077-457F-A6AD-3FECFDB39685}"/>
          </ac:spMkLst>
        </pc:spChg>
        <pc:spChg chg="del">
          <ac:chgData name="Preyawan Phositlimpagul" userId="516c888d-eece-4e06-ad99-7b467d4b00d5" providerId="ADAL" clId="{8E84DEB6-3C11-426F-AE5D-F7ACD2F83292}" dt="2023-04-19T03:06:39.551" v="2853"/>
          <ac:spMkLst>
            <pc:docMk/>
            <pc:sldMk cId="1536164835" sldId="294"/>
            <ac:spMk id="16" creationId="{7A5F0580-5EE9-419F-96EE-B6529EF6E7D0}"/>
          </ac:spMkLst>
        </pc:spChg>
        <pc:picChg chg="del mod">
          <ac:chgData name="Preyawan Phositlimpagul" userId="516c888d-eece-4e06-ad99-7b467d4b00d5" providerId="ADAL" clId="{8E84DEB6-3C11-426F-AE5D-F7ACD2F83292}" dt="2023-04-19T02:52:24.820" v="2850" actId="478"/>
          <ac:picMkLst>
            <pc:docMk/>
            <pc:sldMk cId="1536164835" sldId="294"/>
            <ac:picMk id="1026" creationId="{19F55208-CF5A-4FE2-8C51-2A8C77981C92}"/>
          </ac:picMkLst>
        </pc:picChg>
      </pc:sldChg>
      <pc:sldChg chg="new del">
        <pc:chgData name="Preyawan Phositlimpagul" userId="516c888d-eece-4e06-ad99-7b467d4b00d5" providerId="ADAL" clId="{8E84DEB6-3C11-426F-AE5D-F7ACD2F83292}" dt="2023-04-19T02:52:05.852" v="2843" actId="47"/>
        <pc:sldMkLst>
          <pc:docMk/>
          <pc:sldMk cId="2503051766" sldId="294"/>
        </pc:sldMkLst>
      </pc:sldChg>
      <pc:sldChg chg="addSp delSp add del setBg delDesignElem">
        <pc:chgData name="Preyawan Phositlimpagul" userId="516c888d-eece-4e06-ad99-7b467d4b00d5" providerId="ADAL" clId="{8E84DEB6-3C11-426F-AE5D-F7ACD2F83292}" dt="2023-04-19T03:06:58.549" v="2856"/>
        <pc:sldMkLst>
          <pc:docMk/>
          <pc:sldMk cId="3335489267" sldId="295"/>
        </pc:sldMkLst>
        <pc:spChg chg="add del">
          <ac:chgData name="Preyawan Phositlimpagul" userId="516c888d-eece-4e06-ad99-7b467d4b00d5" providerId="ADAL" clId="{8E84DEB6-3C11-426F-AE5D-F7ACD2F83292}" dt="2023-04-19T03:06:58.549" v="2856"/>
          <ac:spMkLst>
            <pc:docMk/>
            <pc:sldMk cId="3335489267" sldId="295"/>
            <ac:spMk id="10" creationId="{8FC9BE17-9A7B-462D-AE50-3D8777387304}"/>
          </ac:spMkLst>
        </pc:spChg>
        <pc:spChg chg="add del">
          <ac:chgData name="Preyawan Phositlimpagul" userId="516c888d-eece-4e06-ad99-7b467d4b00d5" providerId="ADAL" clId="{8E84DEB6-3C11-426F-AE5D-F7ACD2F83292}" dt="2023-04-19T03:06:58.549" v="2856"/>
          <ac:spMkLst>
            <pc:docMk/>
            <pc:sldMk cId="3335489267" sldId="295"/>
            <ac:spMk id="12" creationId="{3EBE8569-6AEC-4B8C-8D53-2DE337CDBA65}"/>
          </ac:spMkLst>
        </pc:spChg>
        <pc:spChg chg="add del">
          <ac:chgData name="Preyawan Phositlimpagul" userId="516c888d-eece-4e06-ad99-7b467d4b00d5" providerId="ADAL" clId="{8E84DEB6-3C11-426F-AE5D-F7ACD2F83292}" dt="2023-04-19T03:06:58.549" v="2856"/>
          <ac:spMkLst>
            <pc:docMk/>
            <pc:sldMk cId="3335489267" sldId="295"/>
            <ac:spMk id="14" creationId="{55D4142C-5077-457F-A6AD-3FECFDB39685}"/>
          </ac:spMkLst>
        </pc:spChg>
        <pc:spChg chg="add del">
          <ac:chgData name="Preyawan Phositlimpagul" userId="516c888d-eece-4e06-ad99-7b467d4b00d5" providerId="ADAL" clId="{8E84DEB6-3C11-426F-AE5D-F7ACD2F83292}" dt="2023-04-19T03:06:58.549" v="2856"/>
          <ac:spMkLst>
            <pc:docMk/>
            <pc:sldMk cId="3335489267" sldId="295"/>
            <ac:spMk id="16" creationId="{7A5F0580-5EE9-419F-96EE-B6529EF6E7D0}"/>
          </ac:spMkLst>
        </pc:spChg>
      </pc:sldChg>
      <pc:sldChg chg="addSp delSp modSp add mod modClrScheme delDesignElem addCm delCm modCm chgLayout modNotesTx">
        <pc:chgData name="Preyawan Phositlimpagul" userId="516c888d-eece-4e06-ad99-7b467d4b00d5" providerId="ADAL" clId="{8E84DEB6-3C11-426F-AE5D-F7ACD2F83292}" dt="2023-05-10T07:06:37.658" v="13673" actId="1589"/>
        <pc:sldMkLst>
          <pc:docMk/>
          <pc:sldMk cId="4001344811" sldId="295"/>
        </pc:sldMkLst>
        <pc:spChg chg="mod ord">
          <ac:chgData name="Preyawan Phositlimpagul" userId="516c888d-eece-4e06-ad99-7b467d4b00d5" providerId="ADAL" clId="{8E84DEB6-3C11-426F-AE5D-F7ACD2F83292}" dt="2023-04-20T06:50:15.213" v="5817" actId="14100"/>
          <ac:spMkLst>
            <pc:docMk/>
            <pc:sldMk cId="4001344811" sldId="295"/>
            <ac:spMk id="3" creationId="{B6C82650-1E4F-413C-BEEB-1A9EC3E07868}"/>
          </ac:spMkLst>
        </pc:spChg>
        <pc:spChg chg="del">
          <ac:chgData name="Preyawan Phositlimpagul" userId="516c888d-eece-4e06-ad99-7b467d4b00d5" providerId="ADAL" clId="{8E84DEB6-3C11-426F-AE5D-F7ACD2F83292}" dt="2023-04-20T06:50:02.147" v="5811" actId="700"/>
          <ac:spMkLst>
            <pc:docMk/>
            <pc:sldMk cId="4001344811" sldId="295"/>
            <ac:spMk id="10" creationId="{8FC9BE17-9A7B-462D-AE50-3D8777387304}"/>
          </ac:spMkLst>
        </pc:spChg>
        <pc:spChg chg="del">
          <ac:chgData name="Preyawan Phositlimpagul" userId="516c888d-eece-4e06-ad99-7b467d4b00d5" providerId="ADAL" clId="{8E84DEB6-3C11-426F-AE5D-F7ACD2F83292}" dt="2023-04-20T06:50:02.147" v="5811" actId="700"/>
          <ac:spMkLst>
            <pc:docMk/>
            <pc:sldMk cId="4001344811" sldId="295"/>
            <ac:spMk id="12" creationId="{3EBE8569-6AEC-4B8C-8D53-2DE337CDBA65}"/>
          </ac:spMkLst>
        </pc:spChg>
        <pc:spChg chg="add mod">
          <ac:chgData name="Preyawan Phositlimpagul" userId="516c888d-eece-4e06-ad99-7b467d4b00d5" providerId="ADAL" clId="{8E84DEB6-3C11-426F-AE5D-F7ACD2F83292}" dt="2023-04-20T07:01:41.307" v="5870" actId="1036"/>
          <ac:spMkLst>
            <pc:docMk/>
            <pc:sldMk cId="4001344811" sldId="295"/>
            <ac:spMk id="13" creationId="{864F76C3-2CC9-4458-BAEC-F08DAAD25235}"/>
          </ac:spMkLst>
        </pc:spChg>
        <pc:spChg chg="del">
          <ac:chgData name="Preyawan Phositlimpagul" userId="516c888d-eece-4e06-ad99-7b467d4b00d5" providerId="ADAL" clId="{8E84DEB6-3C11-426F-AE5D-F7ACD2F83292}" dt="2023-04-20T06:50:02.147" v="5811" actId="700"/>
          <ac:spMkLst>
            <pc:docMk/>
            <pc:sldMk cId="4001344811" sldId="295"/>
            <ac:spMk id="14" creationId="{55D4142C-5077-457F-A6AD-3FECFDB39685}"/>
          </ac:spMkLst>
        </pc:spChg>
        <pc:spChg chg="add mod">
          <ac:chgData name="Preyawan Phositlimpagul" userId="516c888d-eece-4e06-ad99-7b467d4b00d5" providerId="ADAL" clId="{8E84DEB6-3C11-426F-AE5D-F7ACD2F83292}" dt="2023-04-20T07:07:40.762" v="5902" actId="1076"/>
          <ac:spMkLst>
            <pc:docMk/>
            <pc:sldMk cId="4001344811" sldId="295"/>
            <ac:spMk id="15" creationId="{2DF45A35-571D-47B4-9B7E-4DF840F84FD1}"/>
          </ac:spMkLst>
        </pc:spChg>
        <pc:spChg chg="del">
          <ac:chgData name="Preyawan Phositlimpagul" userId="516c888d-eece-4e06-ad99-7b467d4b00d5" providerId="ADAL" clId="{8E84DEB6-3C11-426F-AE5D-F7ACD2F83292}" dt="2023-04-20T06:50:02.147" v="5811" actId="700"/>
          <ac:spMkLst>
            <pc:docMk/>
            <pc:sldMk cId="4001344811" sldId="295"/>
            <ac:spMk id="16" creationId="{7A5F0580-5EE9-419F-96EE-B6529EF6E7D0}"/>
          </ac:spMkLst>
        </pc:spChg>
        <pc:spChg chg="add mod">
          <ac:chgData name="Preyawan Phositlimpagul" userId="516c888d-eece-4e06-ad99-7b467d4b00d5" providerId="ADAL" clId="{8E84DEB6-3C11-426F-AE5D-F7ACD2F83292}" dt="2023-04-20T07:07:47.175" v="5905" actId="1076"/>
          <ac:spMkLst>
            <pc:docMk/>
            <pc:sldMk cId="4001344811" sldId="295"/>
            <ac:spMk id="19" creationId="{28272866-39BC-4B48-BB65-F2A0F11501D3}"/>
          </ac:spMkLst>
        </pc:spChg>
        <pc:picChg chg="add del mod">
          <ac:chgData name="Preyawan Phositlimpagul" userId="516c888d-eece-4e06-ad99-7b467d4b00d5" providerId="ADAL" clId="{8E84DEB6-3C11-426F-AE5D-F7ACD2F83292}" dt="2023-04-20T07:07:43.238" v="5904" actId="1076"/>
          <ac:picMkLst>
            <pc:docMk/>
            <pc:sldMk cId="4001344811" sldId="295"/>
            <ac:picMk id="2" creationId="{9A5B52A4-087C-45A8-BAC2-683C3B98202E}"/>
          </ac:picMkLst>
        </pc:picChg>
        <pc:picChg chg="add del mod ord">
          <ac:chgData name="Preyawan Phositlimpagul" userId="516c888d-eece-4e06-ad99-7b467d4b00d5" providerId="ADAL" clId="{8E84DEB6-3C11-426F-AE5D-F7ACD2F83292}" dt="2023-04-20T06:24:19.976" v="5184" actId="478"/>
          <ac:picMkLst>
            <pc:docMk/>
            <pc:sldMk cId="4001344811" sldId="295"/>
            <ac:picMk id="4" creationId="{DB09FE3C-343C-491F-ACF6-7DDDD5C7DC9E}"/>
          </ac:picMkLst>
        </pc:picChg>
        <pc:picChg chg="del">
          <ac:chgData name="Preyawan Phositlimpagul" userId="516c888d-eece-4e06-ad99-7b467d4b00d5" providerId="ADAL" clId="{8E84DEB6-3C11-426F-AE5D-F7ACD2F83292}" dt="2023-04-19T05:00:15.028" v="3648" actId="478"/>
          <ac:picMkLst>
            <pc:docMk/>
            <pc:sldMk cId="4001344811" sldId="295"/>
            <ac:picMk id="5" creationId="{3C8B2167-E743-459B-BB0C-98D79FC1DD23}"/>
          </ac:picMkLst>
        </pc:picChg>
        <pc:picChg chg="add del mod">
          <ac:chgData name="Preyawan Phositlimpagul" userId="516c888d-eece-4e06-ad99-7b467d4b00d5" providerId="ADAL" clId="{8E84DEB6-3C11-426F-AE5D-F7ACD2F83292}" dt="2023-04-20T06:24:23.158" v="5185" actId="478"/>
          <ac:picMkLst>
            <pc:docMk/>
            <pc:sldMk cId="4001344811" sldId="295"/>
            <ac:picMk id="1026" creationId="{C44E875A-346A-4657-BAA2-053903C3E30A}"/>
          </ac:picMkLst>
        </pc:picChg>
        <pc:picChg chg="add del mod">
          <ac:chgData name="Preyawan Phositlimpagul" userId="516c888d-eece-4e06-ad99-7b467d4b00d5" providerId="ADAL" clId="{8E84DEB6-3C11-426F-AE5D-F7ACD2F83292}" dt="2023-04-20T06:53:47.701" v="5826"/>
          <ac:picMkLst>
            <pc:docMk/>
            <pc:sldMk cId="4001344811" sldId="295"/>
            <ac:picMk id="1028" creationId="{B4CA5439-F3C7-45EA-BF5C-9C706399EFD8}"/>
          </ac:picMkLst>
        </pc:picChg>
        <pc:cxnChg chg="add mod">
          <ac:chgData name="Preyawan Phositlimpagul" userId="516c888d-eece-4e06-ad99-7b467d4b00d5" providerId="ADAL" clId="{8E84DEB6-3C11-426F-AE5D-F7ACD2F83292}" dt="2023-04-20T07:00:58.186" v="5834" actId="1076"/>
          <ac:cxnSpMkLst>
            <pc:docMk/>
            <pc:sldMk cId="4001344811" sldId="295"/>
            <ac:cxnSpMk id="6" creationId="{CD88E5FC-3D3C-4AD9-8D00-80F5FC016C8E}"/>
          </ac:cxnSpMkLst>
        </pc:cxnChg>
        <pc:cxnChg chg="add mod">
          <ac:chgData name="Preyawan Phositlimpagul" userId="516c888d-eece-4e06-ad99-7b467d4b00d5" providerId="ADAL" clId="{8E84DEB6-3C11-426F-AE5D-F7ACD2F83292}" dt="2023-04-20T07:06:19.329" v="5890" actId="1036"/>
          <ac:cxnSpMkLst>
            <pc:docMk/>
            <pc:sldMk cId="4001344811" sldId="295"/>
            <ac:cxnSpMk id="17" creationId="{ED4F4B09-02F2-4B1F-A811-68C398229645}"/>
          </ac:cxnSpMkLst>
        </pc:cxnChg>
        <pc:cxnChg chg="add mod">
          <ac:chgData name="Preyawan Phositlimpagul" userId="516c888d-eece-4e06-ad99-7b467d4b00d5" providerId="ADAL" clId="{8E84DEB6-3C11-426F-AE5D-F7ACD2F83292}" dt="2023-04-20T07:06:23.512" v="5891" actId="1076"/>
          <ac:cxnSpMkLst>
            <pc:docMk/>
            <pc:sldMk cId="4001344811" sldId="295"/>
            <ac:cxnSpMk id="18" creationId="{D0A464EB-A405-4F57-845B-579E6705D040}"/>
          </ac:cxnSpMkLst>
        </pc:cxnChg>
      </pc:sldChg>
      <pc:sldChg chg="addSp delSp modSp new del mod setBg modNotesTx">
        <pc:chgData name="Preyawan Phositlimpagul" userId="516c888d-eece-4e06-ad99-7b467d4b00d5" providerId="ADAL" clId="{8E84DEB6-3C11-426F-AE5D-F7ACD2F83292}" dt="2023-04-21T07:48:01.318" v="7877" actId="47"/>
        <pc:sldMkLst>
          <pc:docMk/>
          <pc:sldMk cId="2065875536" sldId="296"/>
        </pc:sldMkLst>
        <pc:spChg chg="add del mod">
          <ac:chgData name="Preyawan Phositlimpagul" userId="516c888d-eece-4e06-ad99-7b467d4b00d5" providerId="ADAL" clId="{8E84DEB6-3C11-426F-AE5D-F7ACD2F83292}" dt="2023-04-19T05:53:45.528" v="3955"/>
          <ac:spMkLst>
            <pc:docMk/>
            <pc:sldMk cId="2065875536" sldId="296"/>
            <ac:spMk id="4" creationId="{9CFDEAE5-36DA-4A28-A5EC-A3F8234F0360}"/>
          </ac:spMkLst>
        </pc:spChg>
        <pc:spChg chg="add del mod">
          <ac:chgData name="Preyawan Phositlimpagul" userId="516c888d-eece-4e06-ad99-7b467d4b00d5" providerId="ADAL" clId="{8E84DEB6-3C11-426F-AE5D-F7ACD2F83292}" dt="2023-04-19T05:53:45.528" v="3955"/>
          <ac:spMkLst>
            <pc:docMk/>
            <pc:sldMk cId="2065875536" sldId="296"/>
            <ac:spMk id="5" creationId="{C137BFC5-66C6-4EB0-8DCA-E4870BAE8E42}"/>
          </ac:spMkLst>
        </pc:spChg>
        <pc:spChg chg="add del mod">
          <ac:chgData name="Preyawan Phositlimpagul" userId="516c888d-eece-4e06-ad99-7b467d4b00d5" providerId="ADAL" clId="{8E84DEB6-3C11-426F-AE5D-F7ACD2F83292}" dt="2023-04-19T05:53:45.528" v="3955"/>
          <ac:spMkLst>
            <pc:docMk/>
            <pc:sldMk cId="2065875536" sldId="296"/>
            <ac:spMk id="6" creationId="{83E834AF-842A-4ACE-BE28-42DEFA0AF3A7}"/>
          </ac:spMkLst>
        </pc:spChg>
        <pc:spChg chg="add del mod">
          <ac:chgData name="Preyawan Phositlimpagul" userId="516c888d-eece-4e06-ad99-7b467d4b00d5" providerId="ADAL" clId="{8E84DEB6-3C11-426F-AE5D-F7ACD2F83292}" dt="2023-04-19T05:54:04.494" v="3959" actId="478"/>
          <ac:spMkLst>
            <pc:docMk/>
            <pc:sldMk cId="2065875536" sldId="296"/>
            <ac:spMk id="7" creationId="{9C4164BD-40D3-481F-8166-EBB0CF90F2A6}"/>
          </ac:spMkLst>
        </pc:spChg>
        <pc:spChg chg="add">
          <ac:chgData name="Preyawan Phositlimpagul" userId="516c888d-eece-4e06-ad99-7b467d4b00d5" providerId="ADAL" clId="{8E84DEB6-3C11-426F-AE5D-F7ACD2F83292}" dt="2023-04-19T05:53:58.774" v="3957" actId="26606"/>
          <ac:spMkLst>
            <pc:docMk/>
            <pc:sldMk cId="2065875536" sldId="296"/>
            <ac:spMk id="12" creationId="{231BF440-39FA-4087-84CC-2EEC0BBDAF29}"/>
          </ac:spMkLst>
        </pc:spChg>
        <pc:spChg chg="add">
          <ac:chgData name="Preyawan Phositlimpagul" userId="516c888d-eece-4e06-ad99-7b467d4b00d5" providerId="ADAL" clId="{8E84DEB6-3C11-426F-AE5D-F7ACD2F83292}" dt="2023-04-19T05:53:58.774" v="3957" actId="26606"/>
          <ac:spMkLst>
            <pc:docMk/>
            <pc:sldMk cId="2065875536" sldId="296"/>
            <ac:spMk id="14" creationId="{F04E4CBA-303B-48BD-8451-C2701CB0EEBF}"/>
          </ac:spMkLst>
        </pc:spChg>
        <pc:spChg chg="add mod">
          <ac:chgData name="Preyawan Phositlimpagul" userId="516c888d-eece-4e06-ad99-7b467d4b00d5" providerId="ADAL" clId="{8E84DEB6-3C11-426F-AE5D-F7ACD2F83292}" dt="2023-04-19T05:54:11.271" v="3961"/>
          <ac:spMkLst>
            <pc:docMk/>
            <pc:sldMk cId="2065875536" sldId="296"/>
            <ac:spMk id="15" creationId="{E5895CED-3A70-4BB4-BB10-1D343C624808}"/>
          </ac:spMkLst>
        </pc:spChg>
        <pc:spChg chg="add">
          <ac:chgData name="Preyawan Phositlimpagul" userId="516c888d-eece-4e06-ad99-7b467d4b00d5" providerId="ADAL" clId="{8E84DEB6-3C11-426F-AE5D-F7ACD2F83292}" dt="2023-04-19T05:53:58.774" v="3957" actId="26606"/>
          <ac:spMkLst>
            <pc:docMk/>
            <pc:sldMk cId="2065875536" sldId="296"/>
            <ac:spMk id="16" creationId="{F6CA58B3-AFCC-4A40-9882-50D5080879B0}"/>
          </ac:spMkLst>
        </pc:spChg>
        <pc:spChg chg="add del mod">
          <ac:chgData name="Preyawan Phositlimpagul" userId="516c888d-eece-4e06-ad99-7b467d4b00d5" providerId="ADAL" clId="{8E84DEB6-3C11-426F-AE5D-F7ACD2F83292}" dt="2023-04-19T05:55:29.729" v="3973" actId="478"/>
          <ac:spMkLst>
            <pc:docMk/>
            <pc:sldMk cId="2065875536" sldId="296"/>
            <ac:spMk id="17" creationId="{D7FCC770-AF95-4101-B1D5-D1AB7A12A8EA}"/>
          </ac:spMkLst>
        </pc:spChg>
        <pc:spChg chg="add">
          <ac:chgData name="Preyawan Phositlimpagul" userId="516c888d-eece-4e06-ad99-7b467d4b00d5" providerId="ADAL" clId="{8E84DEB6-3C11-426F-AE5D-F7ACD2F83292}" dt="2023-04-19T05:53:58.774" v="3957" actId="26606"/>
          <ac:spMkLst>
            <pc:docMk/>
            <pc:sldMk cId="2065875536" sldId="296"/>
            <ac:spMk id="18" creationId="{75C56826-D4E5-42ED-8529-079651CB3005}"/>
          </ac:spMkLst>
        </pc:spChg>
        <pc:spChg chg="add mod">
          <ac:chgData name="Preyawan Phositlimpagul" userId="516c888d-eece-4e06-ad99-7b467d4b00d5" providerId="ADAL" clId="{8E84DEB6-3C11-426F-AE5D-F7ACD2F83292}" dt="2023-04-19T05:54:11.271" v="3961"/>
          <ac:spMkLst>
            <pc:docMk/>
            <pc:sldMk cId="2065875536" sldId="296"/>
            <ac:spMk id="19" creationId="{86A2A590-1294-4CDC-B194-1E5B9EEAA239}"/>
          </ac:spMkLst>
        </pc:spChg>
        <pc:spChg chg="add">
          <ac:chgData name="Preyawan Phositlimpagul" userId="516c888d-eece-4e06-ad99-7b467d4b00d5" providerId="ADAL" clId="{8E84DEB6-3C11-426F-AE5D-F7ACD2F83292}" dt="2023-04-19T05:53:58.774" v="3957" actId="26606"/>
          <ac:spMkLst>
            <pc:docMk/>
            <pc:sldMk cId="2065875536" sldId="296"/>
            <ac:spMk id="20" creationId="{82095FCE-EF05-4443-B97A-85DEE3A5CA17}"/>
          </ac:spMkLst>
        </pc:spChg>
        <pc:spChg chg="add">
          <ac:chgData name="Preyawan Phositlimpagul" userId="516c888d-eece-4e06-ad99-7b467d4b00d5" providerId="ADAL" clId="{8E84DEB6-3C11-426F-AE5D-F7ACD2F83292}" dt="2023-04-19T05:53:58.774" v="3957" actId="26606"/>
          <ac:spMkLst>
            <pc:docMk/>
            <pc:sldMk cId="2065875536" sldId="296"/>
            <ac:spMk id="22" creationId="{CA00AE6B-AA30-4CF8-BA6F-339B780AD76C}"/>
          </ac:spMkLst>
        </pc:spChg>
        <pc:picChg chg="add del mod ord">
          <ac:chgData name="Preyawan Phositlimpagul" userId="516c888d-eece-4e06-ad99-7b467d4b00d5" providerId="ADAL" clId="{8E84DEB6-3C11-426F-AE5D-F7ACD2F83292}" dt="2023-04-19T05:55:31.806" v="3975" actId="478"/>
          <ac:picMkLst>
            <pc:docMk/>
            <pc:sldMk cId="2065875536" sldId="296"/>
            <ac:picMk id="2" creationId="{1B84A93D-7FB3-4BED-9D4E-173AF86D85ED}"/>
          </ac:picMkLst>
        </pc:picChg>
        <pc:picChg chg="add del mod">
          <ac:chgData name="Preyawan Phositlimpagul" userId="516c888d-eece-4e06-ad99-7b467d4b00d5" providerId="ADAL" clId="{8E84DEB6-3C11-426F-AE5D-F7ACD2F83292}" dt="2023-04-19T05:55:31.106" v="3974" actId="478"/>
          <ac:picMkLst>
            <pc:docMk/>
            <pc:sldMk cId="2065875536" sldId="296"/>
            <ac:picMk id="3" creationId="{54613E12-6EE8-4D89-ABA8-C435E617AF67}"/>
          </ac:picMkLst>
        </pc:picChg>
        <pc:picChg chg="add del">
          <ac:chgData name="Preyawan Phositlimpagul" userId="516c888d-eece-4e06-ad99-7b467d4b00d5" providerId="ADAL" clId="{8E84DEB6-3C11-426F-AE5D-F7ACD2F83292}" dt="2023-04-19T05:59:48.218" v="3977" actId="478"/>
          <ac:picMkLst>
            <pc:docMk/>
            <pc:sldMk cId="2065875536" sldId="296"/>
            <ac:picMk id="9" creationId="{9CD7C119-1187-4CFA-AFB1-5E5C5731E504}"/>
          </ac:picMkLst>
        </pc:picChg>
        <pc:picChg chg="add del mod">
          <ac:chgData name="Preyawan Phositlimpagul" userId="516c888d-eece-4e06-ad99-7b467d4b00d5" providerId="ADAL" clId="{8E84DEB6-3C11-426F-AE5D-F7ACD2F83292}" dt="2023-04-19T06:01:20.105" v="3982" actId="21"/>
          <ac:picMkLst>
            <pc:docMk/>
            <pc:sldMk cId="2065875536" sldId="296"/>
            <ac:picMk id="11" creationId="{A817CAFB-7764-4324-9678-A7A553B0A369}"/>
          </ac:picMkLst>
        </pc:picChg>
        <pc:picChg chg="add mod">
          <ac:chgData name="Preyawan Phositlimpagul" userId="516c888d-eece-4e06-ad99-7b467d4b00d5" providerId="ADAL" clId="{8E84DEB6-3C11-426F-AE5D-F7ACD2F83292}" dt="2023-04-19T06:01:35.130" v="3987" actId="1076"/>
          <ac:picMkLst>
            <pc:docMk/>
            <pc:sldMk cId="2065875536" sldId="296"/>
            <ac:picMk id="21" creationId="{33F0A99C-A0C1-4574-A387-9DBADB3F679B}"/>
          </ac:picMkLst>
        </pc:picChg>
        <pc:picChg chg="add del mod">
          <ac:chgData name="Preyawan Phositlimpagul" userId="516c888d-eece-4e06-ad99-7b467d4b00d5" providerId="ADAL" clId="{8E84DEB6-3C11-426F-AE5D-F7ACD2F83292}" dt="2023-04-19T06:01:27.529" v="3984" actId="478"/>
          <ac:picMkLst>
            <pc:docMk/>
            <pc:sldMk cId="2065875536" sldId="296"/>
            <ac:picMk id="23" creationId="{72824E25-B33B-4625-B577-6DA5696BA0DA}"/>
          </ac:picMkLst>
        </pc:picChg>
        <pc:picChg chg="add mod">
          <ac:chgData name="Preyawan Phositlimpagul" userId="516c888d-eece-4e06-ad99-7b467d4b00d5" providerId="ADAL" clId="{8E84DEB6-3C11-426F-AE5D-F7ACD2F83292}" dt="2023-04-19T06:02:19.838" v="3990" actId="1076"/>
          <ac:picMkLst>
            <pc:docMk/>
            <pc:sldMk cId="2065875536" sldId="296"/>
            <ac:picMk id="25" creationId="{7CEB37A5-2C02-48BC-AC05-0BE35FA090F2}"/>
          </ac:picMkLst>
        </pc:picChg>
      </pc:sldChg>
      <pc:sldChg chg="addSp delSp modSp new mod ord modClrScheme delAnim modAnim addCm chgLayout modNotesTx">
        <pc:chgData name="Preyawan Phositlimpagul" userId="516c888d-eece-4e06-ad99-7b467d4b00d5" providerId="ADAL" clId="{8E84DEB6-3C11-426F-AE5D-F7ACD2F83292}" dt="2023-05-10T07:00:40.833" v="13672" actId="20577"/>
        <pc:sldMkLst>
          <pc:docMk/>
          <pc:sldMk cId="3993637283" sldId="297"/>
        </pc:sldMkLst>
        <pc:spChg chg="del">
          <ac:chgData name="Preyawan Phositlimpagul" userId="516c888d-eece-4e06-ad99-7b467d4b00d5" providerId="ADAL" clId="{8E84DEB6-3C11-426F-AE5D-F7ACD2F83292}" dt="2023-04-20T06:18:25.676" v="4833" actId="700"/>
          <ac:spMkLst>
            <pc:docMk/>
            <pc:sldMk cId="3993637283" sldId="297"/>
            <ac:spMk id="2" creationId="{6F970B31-B868-49F2-A288-60EBB72C27C4}"/>
          </ac:spMkLst>
        </pc:spChg>
        <pc:spChg chg="del">
          <ac:chgData name="Preyawan Phositlimpagul" userId="516c888d-eece-4e06-ad99-7b467d4b00d5" providerId="ADAL" clId="{8E84DEB6-3C11-426F-AE5D-F7ACD2F83292}" dt="2023-04-20T06:18:25.676" v="4833" actId="700"/>
          <ac:spMkLst>
            <pc:docMk/>
            <pc:sldMk cId="3993637283" sldId="297"/>
            <ac:spMk id="3" creationId="{A77DCBB8-E335-495F-9D3D-BB49CFF8FD4A}"/>
          </ac:spMkLst>
        </pc:spChg>
        <pc:spChg chg="add mod">
          <ac:chgData name="Preyawan Phositlimpagul" userId="516c888d-eece-4e06-ad99-7b467d4b00d5" providerId="ADAL" clId="{8E84DEB6-3C11-426F-AE5D-F7ACD2F83292}" dt="2023-05-10T04:37:00.296" v="13614" actId="1076"/>
          <ac:spMkLst>
            <pc:docMk/>
            <pc:sldMk cId="3993637283" sldId="297"/>
            <ac:spMk id="4" creationId="{3F78B9E8-1DEE-4F84-B959-E1A41B26CEE5}"/>
          </ac:spMkLst>
        </pc:spChg>
        <pc:spChg chg="add mod">
          <ac:chgData name="Preyawan Phositlimpagul" userId="516c888d-eece-4e06-ad99-7b467d4b00d5" providerId="ADAL" clId="{8E84DEB6-3C11-426F-AE5D-F7ACD2F83292}" dt="2023-04-20T06:49:01.766" v="5800" actId="208"/>
          <ac:spMkLst>
            <pc:docMk/>
            <pc:sldMk cId="3993637283" sldId="297"/>
            <ac:spMk id="5" creationId="{BA6C8D90-82BC-4C09-84D9-D0D7269F58B3}"/>
          </ac:spMkLst>
        </pc:spChg>
        <pc:spChg chg="add mod">
          <ac:chgData name="Preyawan Phositlimpagul" userId="516c888d-eece-4e06-ad99-7b467d4b00d5" providerId="ADAL" clId="{8E84DEB6-3C11-426F-AE5D-F7ACD2F83292}" dt="2023-04-20T06:48:59.350" v="5799" actId="208"/>
          <ac:spMkLst>
            <pc:docMk/>
            <pc:sldMk cId="3993637283" sldId="297"/>
            <ac:spMk id="6" creationId="{FDC5E69D-4AAC-432A-BF96-CC84DAE4A505}"/>
          </ac:spMkLst>
        </pc:spChg>
        <pc:spChg chg="add mod">
          <ac:chgData name="Preyawan Phositlimpagul" userId="516c888d-eece-4e06-ad99-7b467d4b00d5" providerId="ADAL" clId="{8E84DEB6-3C11-426F-AE5D-F7ACD2F83292}" dt="2023-04-20T06:48:57.360" v="5798" actId="208"/>
          <ac:spMkLst>
            <pc:docMk/>
            <pc:sldMk cId="3993637283" sldId="297"/>
            <ac:spMk id="7" creationId="{BF023DEC-25F9-420A-842F-2CAB0EDB54B1}"/>
          </ac:spMkLst>
        </pc:spChg>
        <pc:spChg chg="add mod">
          <ac:chgData name="Preyawan Phositlimpagul" userId="516c888d-eece-4e06-ad99-7b467d4b00d5" providerId="ADAL" clId="{8E84DEB6-3C11-426F-AE5D-F7ACD2F83292}" dt="2023-04-20T06:49:03.925" v="5801" actId="208"/>
          <ac:spMkLst>
            <pc:docMk/>
            <pc:sldMk cId="3993637283" sldId="297"/>
            <ac:spMk id="8" creationId="{633D3D4C-5208-463D-9105-502E0B00855D}"/>
          </ac:spMkLst>
        </pc:spChg>
        <pc:spChg chg="add mod topLvl">
          <ac:chgData name="Preyawan Phositlimpagul" userId="516c888d-eece-4e06-ad99-7b467d4b00d5" providerId="ADAL" clId="{8E84DEB6-3C11-426F-AE5D-F7ACD2F83292}" dt="2023-04-24T06:50:13.910" v="11317" actId="1076"/>
          <ac:spMkLst>
            <pc:docMk/>
            <pc:sldMk cId="3993637283" sldId="297"/>
            <ac:spMk id="9" creationId="{D9B02305-3266-4F41-B511-7834AA92DD65}"/>
          </ac:spMkLst>
        </pc:spChg>
        <pc:spChg chg="add mod">
          <ac:chgData name="Preyawan Phositlimpagul" userId="516c888d-eece-4e06-ad99-7b467d4b00d5" providerId="ADAL" clId="{8E84DEB6-3C11-426F-AE5D-F7ACD2F83292}" dt="2023-04-24T06:50:18.974" v="11318" actId="1076"/>
          <ac:spMkLst>
            <pc:docMk/>
            <pc:sldMk cId="3993637283" sldId="297"/>
            <ac:spMk id="10" creationId="{15D72F56-0948-4CDB-B73B-5E94B407DBBC}"/>
          </ac:spMkLst>
        </pc:spChg>
        <pc:spChg chg="add mod">
          <ac:chgData name="Preyawan Phositlimpagul" userId="516c888d-eece-4e06-ad99-7b467d4b00d5" providerId="ADAL" clId="{8E84DEB6-3C11-426F-AE5D-F7ACD2F83292}" dt="2023-04-24T06:50:23.500" v="11319" actId="1076"/>
          <ac:spMkLst>
            <pc:docMk/>
            <pc:sldMk cId="3993637283" sldId="297"/>
            <ac:spMk id="11" creationId="{E94550F7-7E6A-41CC-A775-F737BB4F7030}"/>
          </ac:spMkLst>
        </pc:spChg>
        <pc:spChg chg="add mod">
          <ac:chgData name="Preyawan Phositlimpagul" userId="516c888d-eece-4e06-ad99-7b467d4b00d5" providerId="ADAL" clId="{8E84DEB6-3C11-426F-AE5D-F7ACD2F83292}" dt="2023-04-24T06:50:26.914" v="11320" actId="1076"/>
          <ac:spMkLst>
            <pc:docMk/>
            <pc:sldMk cId="3993637283" sldId="297"/>
            <ac:spMk id="12" creationId="{1081E6FE-063F-4500-85DE-DD7D7D681C50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3" creationId="{D226DC26-4E65-488C-9ACD-C2B27CD928C0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4" creationId="{2D81524A-5560-44F0-8058-382AEFDBA707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5" creationId="{CBFEBF66-9EA0-4A1F-9865-10ECD89D57AA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6" creationId="{17B20D1C-D77C-4B36-89F9-2C47BF5EF2DC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7" creationId="{C04A294B-C130-4776-A5FD-C12EA5621917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8" creationId="{08B461CA-1D54-4737-8DA6-2A587188FD06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19" creationId="{4CD489FE-5B30-486E-9BEB-D05A0A74D075}"/>
          </ac:spMkLst>
        </pc:spChg>
        <pc:spChg chg="add del mod">
          <ac:chgData name="Preyawan Phositlimpagul" userId="516c888d-eece-4e06-ad99-7b467d4b00d5" providerId="ADAL" clId="{8E84DEB6-3C11-426F-AE5D-F7ACD2F83292}" dt="2023-04-24T06:34:17.582" v="11261" actId="478"/>
          <ac:spMkLst>
            <pc:docMk/>
            <pc:sldMk cId="3993637283" sldId="297"/>
            <ac:spMk id="20" creationId="{0E79DFC5-C211-4E2F-97FA-0D9B326C7E55}"/>
          </ac:spMkLst>
        </pc:spChg>
        <pc:grpChg chg="add del mod">
          <ac:chgData name="Preyawan Phositlimpagul" userId="516c888d-eece-4e06-ad99-7b467d4b00d5" providerId="ADAL" clId="{8E84DEB6-3C11-426F-AE5D-F7ACD2F83292}" dt="2023-04-24T06:45:47.645" v="11276" actId="165"/>
          <ac:grpSpMkLst>
            <pc:docMk/>
            <pc:sldMk cId="3993637283" sldId="297"/>
            <ac:grpSpMk id="2" creationId="{B4FD49A1-8621-4B56-B460-E400A067359A}"/>
          </ac:grpSpMkLst>
        </pc:grpChg>
        <pc:grpChg chg="add mod">
          <ac:chgData name="Preyawan Phositlimpagul" userId="516c888d-eece-4e06-ad99-7b467d4b00d5" providerId="ADAL" clId="{8E84DEB6-3C11-426F-AE5D-F7ACD2F83292}" dt="2023-04-24T06:50:33.126" v="11322" actId="1076"/>
          <ac:grpSpMkLst>
            <pc:docMk/>
            <pc:sldMk cId="3993637283" sldId="297"/>
            <ac:grpSpMk id="3" creationId="{DDEBC840-6F06-4A37-8726-6ED1604D41D2}"/>
          </ac:grpSpMkLst>
        </pc:grpChg>
        <pc:grpChg chg="add mod">
          <ac:chgData name="Preyawan Phositlimpagul" userId="516c888d-eece-4e06-ad99-7b467d4b00d5" providerId="ADAL" clId="{8E84DEB6-3C11-426F-AE5D-F7ACD2F83292}" dt="2023-04-24T06:50:34.660" v="11323" actId="1076"/>
          <ac:grpSpMkLst>
            <pc:docMk/>
            <pc:sldMk cId="3993637283" sldId="297"/>
            <ac:grpSpMk id="21" creationId="{B42F15B7-3052-4A16-ADEA-DB7CAD95A1CF}"/>
          </ac:grpSpMkLst>
        </pc:grpChg>
        <pc:grpChg chg="add mod">
          <ac:chgData name="Preyawan Phositlimpagul" userId="516c888d-eece-4e06-ad99-7b467d4b00d5" providerId="ADAL" clId="{8E84DEB6-3C11-426F-AE5D-F7ACD2F83292}" dt="2023-04-24T06:50:36.718" v="11324" actId="1076"/>
          <ac:grpSpMkLst>
            <pc:docMk/>
            <pc:sldMk cId="3993637283" sldId="297"/>
            <ac:grpSpMk id="30" creationId="{1F25A13F-A2D3-44D5-B936-8F28983F1918}"/>
          </ac:grpSpMkLst>
        </pc:grpChg>
        <pc:grpChg chg="add mod">
          <ac:chgData name="Preyawan Phositlimpagul" userId="516c888d-eece-4e06-ad99-7b467d4b00d5" providerId="ADAL" clId="{8E84DEB6-3C11-426F-AE5D-F7ACD2F83292}" dt="2023-04-24T06:50:31.323" v="11321" actId="1076"/>
          <ac:grpSpMkLst>
            <pc:docMk/>
            <pc:sldMk cId="3993637283" sldId="297"/>
            <ac:grpSpMk id="31" creationId="{1599B6EE-AD82-43D6-91AC-2AA32A18C20A}"/>
          </ac:grpSpMkLst>
        </pc:grpChg>
        <pc:picChg chg="add mod ord">
          <ac:chgData name="Preyawan Phositlimpagul" userId="516c888d-eece-4e06-ad99-7b467d4b00d5" providerId="ADAL" clId="{8E84DEB6-3C11-426F-AE5D-F7ACD2F83292}" dt="2023-04-24T06:47:17.287" v="11306" actId="1076"/>
          <ac:picMkLst>
            <pc:docMk/>
            <pc:sldMk cId="3993637283" sldId="297"/>
            <ac:picMk id="24" creationId="{98764D04-3D27-42F0-9CFC-4F955E29029E}"/>
          </ac:picMkLst>
        </pc:picChg>
        <pc:picChg chg="add mod ord topLvl">
          <ac:chgData name="Preyawan Phositlimpagul" userId="516c888d-eece-4e06-ad99-7b467d4b00d5" providerId="ADAL" clId="{8E84DEB6-3C11-426F-AE5D-F7ACD2F83292}" dt="2023-04-24T06:47:30.011" v="11310" actId="14100"/>
          <ac:picMkLst>
            <pc:docMk/>
            <pc:sldMk cId="3993637283" sldId="297"/>
            <ac:picMk id="26" creationId="{CEC96A20-D1F7-43C6-8064-1A33FE3CF2C9}"/>
          </ac:picMkLst>
        </pc:picChg>
        <pc:picChg chg="add mod ord">
          <ac:chgData name="Preyawan Phositlimpagul" userId="516c888d-eece-4e06-ad99-7b467d4b00d5" providerId="ADAL" clId="{8E84DEB6-3C11-426F-AE5D-F7ACD2F83292}" dt="2023-04-24T06:46:47.092" v="11296" actId="14100"/>
          <ac:picMkLst>
            <pc:docMk/>
            <pc:sldMk cId="3993637283" sldId="297"/>
            <ac:picMk id="28" creationId="{AFDE6A81-7B89-40E2-8AC1-CCE04A1D9B33}"/>
          </ac:picMkLst>
        </pc:picChg>
        <pc:picChg chg="add mod ord">
          <ac:chgData name="Preyawan Phositlimpagul" userId="516c888d-eece-4e06-ad99-7b467d4b00d5" providerId="ADAL" clId="{8E84DEB6-3C11-426F-AE5D-F7ACD2F83292}" dt="2023-04-24T06:46:44.108" v="11295" actId="1076"/>
          <ac:picMkLst>
            <pc:docMk/>
            <pc:sldMk cId="3993637283" sldId="297"/>
            <ac:picMk id="29" creationId="{63FB4B82-584F-4EC2-AC0D-83777C93B10C}"/>
          </ac:picMkLst>
        </pc:picChg>
        <pc:cxnChg chg="add del mod">
          <ac:chgData name="Preyawan Phositlimpagul" userId="516c888d-eece-4e06-ad99-7b467d4b00d5" providerId="ADAL" clId="{8E84DEB6-3C11-426F-AE5D-F7ACD2F83292}" dt="2023-04-24T06:32:14.931" v="11230" actId="478"/>
          <ac:cxnSpMkLst>
            <pc:docMk/>
            <pc:sldMk cId="3993637283" sldId="297"/>
            <ac:cxnSpMk id="22" creationId="{E04A9811-5FC1-4BD9-9136-8892A2E4E6D8}"/>
          </ac:cxnSpMkLst>
        </pc:cxnChg>
        <pc:cxnChg chg="add del mod">
          <ac:chgData name="Preyawan Phositlimpagul" userId="516c888d-eece-4e06-ad99-7b467d4b00d5" providerId="ADAL" clId="{8E84DEB6-3C11-426F-AE5D-F7ACD2F83292}" dt="2023-04-24T06:32:15.619" v="11231" actId="478"/>
          <ac:cxnSpMkLst>
            <pc:docMk/>
            <pc:sldMk cId="3993637283" sldId="297"/>
            <ac:cxnSpMk id="23" creationId="{C316211D-14DF-487C-943C-EF00FE2F894E}"/>
          </ac:cxnSpMkLst>
        </pc:cxnChg>
        <pc:cxnChg chg="add del mod">
          <ac:chgData name="Preyawan Phositlimpagul" userId="516c888d-eece-4e06-ad99-7b467d4b00d5" providerId="ADAL" clId="{8E84DEB6-3C11-426F-AE5D-F7ACD2F83292}" dt="2023-04-24T06:32:17.310" v="11233" actId="478"/>
          <ac:cxnSpMkLst>
            <pc:docMk/>
            <pc:sldMk cId="3993637283" sldId="297"/>
            <ac:cxnSpMk id="25" creationId="{3BF873E6-238E-4C7B-B670-5071AA15CD6E}"/>
          </ac:cxnSpMkLst>
        </pc:cxnChg>
        <pc:cxnChg chg="add del mod">
          <ac:chgData name="Preyawan Phositlimpagul" userId="516c888d-eece-4e06-ad99-7b467d4b00d5" providerId="ADAL" clId="{8E84DEB6-3C11-426F-AE5D-F7ACD2F83292}" dt="2023-04-24T06:32:16.441" v="11232" actId="478"/>
          <ac:cxnSpMkLst>
            <pc:docMk/>
            <pc:sldMk cId="3993637283" sldId="297"/>
            <ac:cxnSpMk id="27" creationId="{163CE9CA-B1C5-4956-BE40-25361208E18B}"/>
          </ac:cxnSpMkLst>
        </pc:cxnChg>
      </pc:sldChg>
      <pc:sldChg chg="addSp delSp modSp new mod modClrScheme modAnim addCm chgLayout modNotesTx">
        <pc:chgData name="Preyawan Phositlimpagul" userId="516c888d-eece-4e06-ad99-7b467d4b00d5" providerId="ADAL" clId="{8E84DEB6-3C11-426F-AE5D-F7ACD2F83292}" dt="2023-05-10T04:33:05.056" v="13564" actId="1589"/>
        <pc:sldMkLst>
          <pc:docMk/>
          <pc:sldMk cId="1269960888" sldId="298"/>
        </pc:sldMkLst>
        <pc:spChg chg="del">
          <ac:chgData name="Preyawan Phositlimpagul" userId="516c888d-eece-4e06-ad99-7b467d4b00d5" providerId="ADAL" clId="{8E84DEB6-3C11-426F-AE5D-F7ACD2F83292}" dt="2023-04-20T06:31:19.194" v="5317" actId="700"/>
          <ac:spMkLst>
            <pc:docMk/>
            <pc:sldMk cId="1269960888" sldId="298"/>
            <ac:spMk id="2" creationId="{A36C1396-1B03-49AA-B806-AC6EC63E033F}"/>
          </ac:spMkLst>
        </pc:spChg>
        <pc:spChg chg="del">
          <ac:chgData name="Preyawan Phositlimpagul" userId="516c888d-eece-4e06-ad99-7b467d4b00d5" providerId="ADAL" clId="{8E84DEB6-3C11-426F-AE5D-F7ACD2F83292}" dt="2023-04-20T06:31:19.194" v="5317" actId="700"/>
          <ac:spMkLst>
            <pc:docMk/>
            <pc:sldMk cId="1269960888" sldId="298"/>
            <ac:spMk id="3" creationId="{2154D06F-4842-4F72-BEAB-87412347DBDF}"/>
          </ac:spMkLst>
        </pc:spChg>
        <pc:spChg chg="add del mod">
          <ac:chgData name="Preyawan Phositlimpagul" userId="516c888d-eece-4e06-ad99-7b467d4b00d5" providerId="ADAL" clId="{8E84DEB6-3C11-426F-AE5D-F7ACD2F83292}" dt="2023-04-20T07:14:50.789" v="5975" actId="478"/>
          <ac:spMkLst>
            <pc:docMk/>
            <pc:sldMk cId="1269960888" sldId="298"/>
            <ac:spMk id="5" creationId="{E771533D-AA4A-4192-841D-82DEC41085BA}"/>
          </ac:spMkLst>
        </pc:spChg>
        <pc:spChg chg="add mod">
          <ac:chgData name="Preyawan Phositlimpagul" userId="516c888d-eece-4e06-ad99-7b467d4b00d5" providerId="ADAL" clId="{8E84DEB6-3C11-426F-AE5D-F7ACD2F83292}" dt="2023-05-10T04:19:51.369" v="13350" actId="14100"/>
          <ac:spMkLst>
            <pc:docMk/>
            <pc:sldMk cId="1269960888" sldId="298"/>
            <ac:spMk id="8" creationId="{D99DB5D8-1FD5-46D6-B9D9-E32E9E0CADF1}"/>
          </ac:spMkLst>
        </pc:spChg>
        <pc:spChg chg="add mod">
          <ac:chgData name="Preyawan Phositlimpagul" userId="516c888d-eece-4e06-ad99-7b467d4b00d5" providerId="ADAL" clId="{8E84DEB6-3C11-426F-AE5D-F7ACD2F83292}" dt="2023-05-10T03:57:19.165" v="12702" actId="1076"/>
          <ac:spMkLst>
            <pc:docMk/>
            <pc:sldMk cId="1269960888" sldId="298"/>
            <ac:spMk id="10" creationId="{97C5D8FD-F5F1-4B98-AA13-CE3037553809}"/>
          </ac:spMkLst>
        </pc:spChg>
        <pc:spChg chg="add mod">
          <ac:chgData name="Preyawan Phositlimpagul" userId="516c888d-eece-4e06-ad99-7b467d4b00d5" providerId="ADAL" clId="{8E84DEB6-3C11-426F-AE5D-F7ACD2F83292}" dt="2023-05-10T03:57:16.092" v="12701" actId="1076"/>
          <ac:spMkLst>
            <pc:docMk/>
            <pc:sldMk cId="1269960888" sldId="298"/>
            <ac:spMk id="11" creationId="{8A2EA2AA-D8A1-4BE6-9342-A8363D53F262}"/>
          </ac:spMkLst>
        </pc:spChg>
        <pc:spChg chg="add del mod">
          <ac:chgData name="Preyawan Phositlimpagul" userId="516c888d-eece-4e06-ad99-7b467d4b00d5" providerId="ADAL" clId="{8E84DEB6-3C11-426F-AE5D-F7ACD2F83292}" dt="2023-05-10T03:56:54.039" v="12698" actId="478"/>
          <ac:spMkLst>
            <pc:docMk/>
            <pc:sldMk cId="1269960888" sldId="298"/>
            <ac:spMk id="17" creationId="{55B823D6-297B-4870-84A5-80D5B06B893C}"/>
          </ac:spMkLst>
        </pc:spChg>
        <pc:spChg chg="add del">
          <ac:chgData name="Preyawan Phositlimpagul" userId="516c888d-eece-4e06-ad99-7b467d4b00d5" providerId="ADAL" clId="{8E84DEB6-3C11-426F-AE5D-F7ACD2F83292}" dt="2023-04-20T07:14:55.700" v="5978" actId="22"/>
          <ac:spMkLst>
            <pc:docMk/>
            <pc:sldMk cId="1269960888" sldId="298"/>
            <ac:spMk id="19" creationId="{CA4E2101-A9AE-4E05-A467-56448F9F63EE}"/>
          </ac:spMkLst>
        </pc:spChg>
        <pc:spChg chg="add del">
          <ac:chgData name="Preyawan Phositlimpagul" userId="516c888d-eece-4e06-ad99-7b467d4b00d5" providerId="ADAL" clId="{8E84DEB6-3C11-426F-AE5D-F7ACD2F83292}" dt="2023-04-20T07:16:03.498" v="6013" actId="478"/>
          <ac:spMkLst>
            <pc:docMk/>
            <pc:sldMk cId="1269960888" sldId="298"/>
            <ac:spMk id="21" creationId="{48671465-B909-4481-AAFB-174B1C5894FD}"/>
          </ac:spMkLst>
        </pc:spChg>
        <pc:spChg chg="add mod ord">
          <ac:chgData name="Preyawan Phositlimpagul" userId="516c888d-eece-4e06-ad99-7b467d4b00d5" providerId="ADAL" clId="{8E84DEB6-3C11-426F-AE5D-F7ACD2F83292}" dt="2023-05-10T04:19:50.831" v="13349" actId="1076"/>
          <ac:spMkLst>
            <pc:docMk/>
            <pc:sldMk cId="1269960888" sldId="298"/>
            <ac:spMk id="22" creationId="{24B0FF5F-7A77-4943-953C-EAAD7A58FEED}"/>
          </ac:spMkLst>
        </pc:spChg>
        <pc:spChg chg="add del mod">
          <ac:chgData name="Preyawan Phositlimpagul" userId="516c888d-eece-4e06-ad99-7b467d4b00d5" providerId="ADAL" clId="{8E84DEB6-3C11-426F-AE5D-F7ACD2F83292}" dt="2023-05-10T03:36:37.526" v="12668" actId="478"/>
          <ac:spMkLst>
            <pc:docMk/>
            <pc:sldMk cId="1269960888" sldId="298"/>
            <ac:spMk id="23" creationId="{4025F831-1A17-4939-B07E-03B1C7AD4DB1}"/>
          </ac:spMkLst>
        </pc:spChg>
        <pc:spChg chg="add del mod">
          <ac:chgData name="Preyawan Phositlimpagul" userId="516c888d-eece-4e06-ad99-7b467d4b00d5" providerId="ADAL" clId="{8E84DEB6-3C11-426F-AE5D-F7ACD2F83292}" dt="2023-05-10T03:36:38.866" v="12669" actId="478"/>
          <ac:spMkLst>
            <pc:docMk/>
            <pc:sldMk cId="1269960888" sldId="298"/>
            <ac:spMk id="24" creationId="{C19F23CF-3E88-429B-BBCE-A9E29CF56FDC}"/>
          </ac:spMkLst>
        </pc:spChg>
        <pc:picChg chg="add mod">
          <ac:chgData name="Preyawan Phositlimpagul" userId="516c888d-eece-4e06-ad99-7b467d4b00d5" providerId="ADAL" clId="{8E84DEB6-3C11-426F-AE5D-F7ACD2F83292}" dt="2023-05-10T04:18:56.060" v="13345" actId="166"/>
          <ac:picMkLst>
            <pc:docMk/>
            <pc:sldMk cId="1269960888" sldId="298"/>
            <ac:picMk id="4" creationId="{BB23F9B4-A605-4E1F-931A-A3D34FDBA396}"/>
          </ac:picMkLst>
        </pc:picChg>
        <pc:picChg chg="add del mod modCrop">
          <ac:chgData name="Preyawan Phositlimpagul" userId="516c888d-eece-4e06-ad99-7b467d4b00d5" providerId="ADAL" clId="{8E84DEB6-3C11-426F-AE5D-F7ACD2F83292}" dt="2023-04-20T07:10:47.845" v="5925" actId="478"/>
          <ac:picMkLst>
            <pc:docMk/>
            <pc:sldMk cId="1269960888" sldId="298"/>
            <ac:picMk id="7" creationId="{51C47160-BD6F-4184-AD3B-15A73DA8DCA7}"/>
          </ac:picMkLst>
        </pc:picChg>
        <pc:picChg chg="add del mod modCrop">
          <ac:chgData name="Preyawan Phositlimpagul" userId="516c888d-eece-4e06-ad99-7b467d4b00d5" providerId="ADAL" clId="{8E84DEB6-3C11-426F-AE5D-F7ACD2F83292}" dt="2023-04-20T07:10:11.232" v="5921" actId="478"/>
          <ac:picMkLst>
            <pc:docMk/>
            <pc:sldMk cId="1269960888" sldId="298"/>
            <ac:picMk id="9" creationId="{B14C777E-93E9-4335-AF92-DBA0DF5D4CE6}"/>
          </ac:picMkLst>
        </pc:picChg>
        <pc:picChg chg="add mod modCrop">
          <ac:chgData name="Preyawan Phositlimpagul" userId="516c888d-eece-4e06-ad99-7b467d4b00d5" providerId="ADAL" clId="{8E84DEB6-3C11-426F-AE5D-F7ACD2F83292}" dt="2023-05-10T04:05:15.905" v="12857" actId="14100"/>
          <ac:picMkLst>
            <pc:docMk/>
            <pc:sldMk cId="1269960888" sldId="298"/>
            <ac:picMk id="13" creationId="{56DB0E8D-8A8A-4234-8D5D-E143A0BEA3D4}"/>
          </ac:picMkLst>
        </pc:picChg>
        <pc:picChg chg="add mod">
          <ac:chgData name="Preyawan Phositlimpagul" userId="516c888d-eece-4e06-ad99-7b467d4b00d5" providerId="ADAL" clId="{8E84DEB6-3C11-426F-AE5D-F7ACD2F83292}" dt="2023-05-10T04:05:17.980" v="12858" actId="1076"/>
          <ac:picMkLst>
            <pc:docMk/>
            <pc:sldMk cId="1269960888" sldId="298"/>
            <ac:picMk id="15" creationId="{F29D3498-EDBB-4E24-A1F6-4666A22E24BA}"/>
          </ac:picMkLst>
        </pc:picChg>
        <pc:picChg chg="add del mod">
          <ac:chgData name="Preyawan Phositlimpagul" userId="516c888d-eece-4e06-ad99-7b467d4b00d5" providerId="ADAL" clId="{8E84DEB6-3C11-426F-AE5D-F7ACD2F83292}" dt="2023-04-20T07:14:04.688" v="5942" actId="478"/>
          <ac:picMkLst>
            <pc:docMk/>
            <pc:sldMk cId="1269960888" sldId="298"/>
            <ac:picMk id="5122" creationId="{6D15EC57-7EB4-4D4E-9EEA-DD8D2C903709}"/>
          </ac:picMkLst>
        </pc:picChg>
      </pc:sldChg>
      <pc:sldChg chg="addSp modSp new mod modAnim modNotesTx">
        <pc:chgData name="Preyawan Phositlimpagul" userId="516c888d-eece-4e06-ad99-7b467d4b00d5" providerId="ADAL" clId="{8E84DEB6-3C11-426F-AE5D-F7ACD2F83292}" dt="2023-04-24T03:46:32.569" v="9579" actId="20577"/>
        <pc:sldMkLst>
          <pc:docMk/>
          <pc:sldMk cId="1479559774" sldId="299"/>
        </pc:sldMkLst>
        <pc:spChg chg="add mod">
          <ac:chgData name="Preyawan Phositlimpagul" userId="516c888d-eece-4e06-ad99-7b467d4b00d5" providerId="ADAL" clId="{8E84DEB6-3C11-426F-AE5D-F7ACD2F83292}" dt="2023-04-20T07:29:48.755" v="6190" actId="20577"/>
          <ac:spMkLst>
            <pc:docMk/>
            <pc:sldMk cId="1479559774" sldId="299"/>
            <ac:spMk id="6" creationId="{065FBC87-F454-443B-8D36-C8CE98AC32D5}"/>
          </ac:spMkLst>
        </pc:spChg>
        <pc:spChg chg="add mod">
          <ac:chgData name="Preyawan Phositlimpagul" userId="516c888d-eece-4e06-ad99-7b467d4b00d5" providerId="ADAL" clId="{8E84DEB6-3C11-426F-AE5D-F7ACD2F83292}" dt="2023-04-20T07:29:52.075" v="6197" actId="20577"/>
          <ac:spMkLst>
            <pc:docMk/>
            <pc:sldMk cId="1479559774" sldId="299"/>
            <ac:spMk id="7" creationId="{8F3222FF-F901-47E6-9247-58904A53BD13}"/>
          </ac:spMkLst>
        </pc:spChg>
        <pc:picChg chg="add mod modCrop">
          <ac:chgData name="Preyawan Phositlimpagul" userId="516c888d-eece-4e06-ad99-7b467d4b00d5" providerId="ADAL" clId="{8E84DEB6-3C11-426F-AE5D-F7ACD2F83292}" dt="2023-04-20T07:26:32.151" v="6082" actId="1076"/>
          <ac:picMkLst>
            <pc:docMk/>
            <pc:sldMk cId="1479559774" sldId="299"/>
            <ac:picMk id="3" creationId="{FACF72DB-7460-474C-9268-AEBA19647B23}"/>
          </ac:picMkLst>
        </pc:picChg>
        <pc:picChg chg="add mod modCrop">
          <ac:chgData name="Preyawan Phositlimpagul" userId="516c888d-eece-4e06-ad99-7b467d4b00d5" providerId="ADAL" clId="{8E84DEB6-3C11-426F-AE5D-F7ACD2F83292}" dt="2023-04-20T07:26:34.447" v="6083" actId="1076"/>
          <ac:picMkLst>
            <pc:docMk/>
            <pc:sldMk cId="1479559774" sldId="299"/>
            <ac:picMk id="4" creationId="{77F6DD5C-F9B5-4329-B736-2C39AE0FF2E4}"/>
          </ac:picMkLst>
        </pc:picChg>
        <pc:picChg chg="add mod">
          <ac:chgData name="Preyawan Phositlimpagul" userId="516c888d-eece-4e06-ad99-7b467d4b00d5" providerId="ADAL" clId="{8E84DEB6-3C11-426F-AE5D-F7ACD2F83292}" dt="2023-04-20T07:28:50.049" v="6156" actId="1076"/>
          <ac:picMkLst>
            <pc:docMk/>
            <pc:sldMk cId="1479559774" sldId="299"/>
            <ac:picMk id="5" creationId="{4A96BAF1-32B1-4A4B-9F00-29D730610645}"/>
          </ac:picMkLst>
        </pc:picChg>
      </pc:sldChg>
      <pc:sldChg chg="addSp delSp modSp add mod delAnim modAnim modNotesTx">
        <pc:chgData name="Preyawan Phositlimpagul" userId="516c888d-eece-4e06-ad99-7b467d4b00d5" providerId="ADAL" clId="{8E84DEB6-3C11-426F-AE5D-F7ACD2F83292}" dt="2023-04-24T04:16:06.813" v="10408" actId="20577"/>
        <pc:sldMkLst>
          <pc:docMk/>
          <pc:sldMk cId="253524795" sldId="300"/>
        </pc:sldMkLst>
        <pc:spChg chg="add del mod">
          <ac:chgData name="Preyawan Phositlimpagul" userId="516c888d-eece-4e06-ad99-7b467d4b00d5" providerId="ADAL" clId="{8E84DEB6-3C11-426F-AE5D-F7ACD2F83292}" dt="2023-04-21T04:26:39.039" v="6632" actId="478"/>
          <ac:spMkLst>
            <pc:docMk/>
            <pc:sldMk cId="253524795" sldId="300"/>
            <ac:spMk id="3" creationId="{BA833B3B-8409-4173-8FCE-A6E1564238CB}"/>
          </ac:spMkLst>
        </pc:spChg>
        <pc:spChg chg="del">
          <ac:chgData name="Preyawan Phositlimpagul" userId="516c888d-eece-4e06-ad99-7b467d4b00d5" providerId="ADAL" clId="{8E84DEB6-3C11-426F-AE5D-F7ACD2F83292}" dt="2023-04-21T04:26:37.587" v="6631" actId="478"/>
          <ac:spMkLst>
            <pc:docMk/>
            <pc:sldMk cId="253524795" sldId="300"/>
            <ac:spMk id="4" creationId="{0515C11E-7ECD-45F5-B581-108C3F552D94}"/>
          </ac:spMkLst>
        </pc:spChg>
        <pc:spChg chg="del">
          <ac:chgData name="Preyawan Phositlimpagul" userId="516c888d-eece-4e06-ad99-7b467d4b00d5" providerId="ADAL" clId="{8E84DEB6-3C11-426F-AE5D-F7ACD2F83292}" dt="2023-04-21T04:26:41.156" v="6633" actId="478"/>
          <ac:spMkLst>
            <pc:docMk/>
            <pc:sldMk cId="253524795" sldId="300"/>
            <ac:spMk id="5" creationId="{A49E6CEA-49C4-4333-8220-AF21EBF2F5AF}"/>
          </ac:spMkLst>
        </pc:spChg>
        <pc:spChg chg="add mod">
          <ac:chgData name="Preyawan Phositlimpagul" userId="516c888d-eece-4e06-ad99-7b467d4b00d5" providerId="ADAL" clId="{8E84DEB6-3C11-426F-AE5D-F7ACD2F83292}" dt="2023-04-21T07:28:09.014" v="7613" actId="1076"/>
          <ac:spMkLst>
            <pc:docMk/>
            <pc:sldMk cId="253524795" sldId="300"/>
            <ac:spMk id="12" creationId="{15DDDB3D-2BE2-4922-9657-ADE5531BF44C}"/>
          </ac:spMkLst>
        </pc:spChg>
        <pc:spChg chg="add mod">
          <ac:chgData name="Preyawan Phositlimpagul" userId="516c888d-eece-4e06-ad99-7b467d4b00d5" providerId="ADAL" clId="{8E84DEB6-3C11-426F-AE5D-F7ACD2F83292}" dt="2023-04-21T07:28:13.459" v="7615" actId="14100"/>
          <ac:spMkLst>
            <pc:docMk/>
            <pc:sldMk cId="253524795" sldId="300"/>
            <ac:spMk id="13" creationId="{FA440549-6960-4F35-BFEF-4C47F7E74516}"/>
          </ac:spMkLst>
        </pc:spChg>
        <pc:spChg chg="del mod">
          <ac:chgData name="Preyawan Phositlimpagul" userId="516c888d-eece-4e06-ad99-7b467d4b00d5" providerId="ADAL" clId="{8E84DEB6-3C11-426F-AE5D-F7ACD2F83292}" dt="2023-04-21T04:28:14.895" v="6648" actId="478"/>
          <ac:spMkLst>
            <pc:docMk/>
            <pc:sldMk cId="253524795" sldId="300"/>
            <ac:spMk id="14" creationId="{1A2A945B-061D-4FFC-8AFF-B0C4ABA66605}"/>
          </ac:spMkLst>
        </pc:spChg>
        <pc:spChg chg="del mod">
          <ac:chgData name="Preyawan Phositlimpagul" userId="516c888d-eece-4e06-ad99-7b467d4b00d5" providerId="ADAL" clId="{8E84DEB6-3C11-426F-AE5D-F7ACD2F83292}" dt="2023-04-21T06:55:38.227" v="7046" actId="478"/>
          <ac:spMkLst>
            <pc:docMk/>
            <pc:sldMk cId="253524795" sldId="300"/>
            <ac:spMk id="18" creationId="{F3DE0627-D8CE-4BA2-A571-E3E1E97F3D29}"/>
          </ac:spMkLst>
        </pc:spChg>
        <pc:spChg chg="del mod">
          <ac:chgData name="Preyawan Phositlimpagul" userId="516c888d-eece-4e06-ad99-7b467d4b00d5" providerId="ADAL" clId="{8E84DEB6-3C11-426F-AE5D-F7ACD2F83292}" dt="2023-04-21T06:55:38.903" v="7047" actId="478"/>
          <ac:spMkLst>
            <pc:docMk/>
            <pc:sldMk cId="253524795" sldId="300"/>
            <ac:spMk id="19" creationId="{AC95B59F-1768-474D-AF70-8A0D18B8AA18}"/>
          </ac:spMkLst>
        </pc:spChg>
        <pc:spChg chg="add mod">
          <ac:chgData name="Preyawan Phositlimpagul" userId="516c888d-eece-4e06-ad99-7b467d4b00d5" providerId="ADAL" clId="{8E84DEB6-3C11-426F-AE5D-F7ACD2F83292}" dt="2023-04-21T07:28:00.079" v="7610" actId="1076"/>
          <ac:spMkLst>
            <pc:docMk/>
            <pc:sldMk cId="253524795" sldId="300"/>
            <ac:spMk id="21" creationId="{101B42E9-EEE4-4867-8B2C-0B97C338891D}"/>
          </ac:spMkLst>
        </pc:spChg>
        <pc:spChg chg="add mod">
          <ac:chgData name="Preyawan Phositlimpagul" userId="516c888d-eece-4e06-ad99-7b467d4b00d5" providerId="ADAL" clId="{8E84DEB6-3C11-426F-AE5D-F7ACD2F83292}" dt="2023-04-21T07:28:03.485" v="7611" actId="1076"/>
          <ac:spMkLst>
            <pc:docMk/>
            <pc:sldMk cId="253524795" sldId="300"/>
            <ac:spMk id="22" creationId="{0C106B11-6BBF-4EDB-87C6-F107EAAA11B2}"/>
          </ac:spMkLst>
        </pc:spChg>
        <pc:picChg chg="add mod">
          <ac:chgData name="Preyawan Phositlimpagul" userId="516c888d-eece-4e06-ad99-7b467d4b00d5" providerId="ADAL" clId="{8E84DEB6-3C11-426F-AE5D-F7ACD2F83292}" dt="2023-04-21T07:28:05.822" v="7612" actId="1076"/>
          <ac:picMkLst>
            <pc:docMk/>
            <pc:sldMk cId="253524795" sldId="300"/>
            <ac:picMk id="11" creationId="{34F03A24-98F2-461F-A270-2CE44CD30615}"/>
          </ac:picMkLst>
        </pc:picChg>
        <pc:picChg chg="add mod">
          <ac:chgData name="Preyawan Phositlimpagul" userId="516c888d-eece-4e06-ad99-7b467d4b00d5" providerId="ADAL" clId="{8E84DEB6-3C11-426F-AE5D-F7ACD2F83292}" dt="2023-04-21T07:27:57.002" v="7609" actId="1076"/>
          <ac:picMkLst>
            <pc:docMk/>
            <pc:sldMk cId="253524795" sldId="300"/>
            <ac:picMk id="15" creationId="{163C3871-B852-4FBE-9276-38C7D1F75B29}"/>
          </ac:picMkLst>
        </pc:picChg>
        <pc:picChg chg="del mod">
          <ac:chgData name="Preyawan Phositlimpagul" userId="516c888d-eece-4e06-ad99-7b467d4b00d5" providerId="ADAL" clId="{8E84DEB6-3C11-426F-AE5D-F7ACD2F83292}" dt="2023-04-21T06:55:36.915" v="7045" actId="478"/>
          <ac:picMkLst>
            <pc:docMk/>
            <pc:sldMk cId="253524795" sldId="300"/>
            <ac:picMk id="16" creationId="{F09289D6-BE90-4E17-8C31-EC668B8C239C}"/>
          </ac:picMkLst>
        </pc:picChg>
        <pc:picChg chg="del mod">
          <ac:chgData name="Preyawan Phositlimpagul" userId="516c888d-eece-4e06-ad99-7b467d4b00d5" providerId="ADAL" clId="{8E84DEB6-3C11-426F-AE5D-F7ACD2F83292}" dt="2023-04-21T06:55:36.139" v="7044" actId="478"/>
          <ac:picMkLst>
            <pc:docMk/>
            <pc:sldMk cId="253524795" sldId="300"/>
            <ac:picMk id="17" creationId="{B43DFE81-7A37-4F5F-B333-173605878DB6}"/>
          </ac:picMkLst>
        </pc:picChg>
        <pc:picChg chg="add mod">
          <ac:chgData name="Preyawan Phositlimpagul" userId="516c888d-eece-4e06-ad99-7b467d4b00d5" providerId="ADAL" clId="{8E84DEB6-3C11-426F-AE5D-F7ACD2F83292}" dt="2023-04-21T07:27:55.179" v="7608" actId="1076"/>
          <ac:picMkLst>
            <pc:docMk/>
            <pc:sldMk cId="253524795" sldId="300"/>
            <ac:picMk id="20" creationId="{2454F426-B0D4-4EF2-A3A5-310771E66F61}"/>
          </ac:picMkLst>
        </pc:picChg>
      </pc:sldChg>
      <pc:sldChg chg="addSp delSp modSp new mod ord modClrScheme modAnim addCm chgLayout modNotesTx">
        <pc:chgData name="Preyawan Phositlimpagul" userId="516c888d-eece-4e06-ad99-7b467d4b00d5" providerId="ADAL" clId="{8E84DEB6-3C11-426F-AE5D-F7ACD2F83292}" dt="2023-05-11T07:56:49.017" v="13873" actId="1589"/>
        <pc:sldMkLst>
          <pc:docMk/>
          <pc:sldMk cId="369582285" sldId="301"/>
        </pc:sldMkLst>
        <pc:spChg chg="del">
          <ac:chgData name="Preyawan Phositlimpagul" userId="516c888d-eece-4e06-ad99-7b467d4b00d5" providerId="ADAL" clId="{8E84DEB6-3C11-426F-AE5D-F7ACD2F83292}" dt="2023-04-21T06:37:10.526" v="6750" actId="700"/>
          <ac:spMkLst>
            <pc:docMk/>
            <pc:sldMk cId="369582285" sldId="301"/>
            <ac:spMk id="2" creationId="{AB926D1A-30D5-4538-89DE-D83148202AAB}"/>
          </ac:spMkLst>
        </pc:spChg>
        <pc:spChg chg="del">
          <ac:chgData name="Preyawan Phositlimpagul" userId="516c888d-eece-4e06-ad99-7b467d4b00d5" providerId="ADAL" clId="{8E84DEB6-3C11-426F-AE5D-F7ACD2F83292}" dt="2023-04-21T06:37:10.526" v="6750" actId="700"/>
          <ac:spMkLst>
            <pc:docMk/>
            <pc:sldMk cId="369582285" sldId="301"/>
            <ac:spMk id="3" creationId="{1A8D36E7-666F-440F-AC23-791B9491C5B8}"/>
          </ac:spMkLst>
        </pc:spChg>
        <pc:spChg chg="add del mod">
          <ac:chgData name="Preyawan Phositlimpagul" userId="516c888d-eece-4e06-ad99-7b467d4b00d5" providerId="ADAL" clId="{8E84DEB6-3C11-426F-AE5D-F7ACD2F83292}" dt="2023-05-11T07:56:27.613" v="13869" actId="478"/>
          <ac:spMkLst>
            <pc:docMk/>
            <pc:sldMk cId="369582285" sldId="301"/>
            <ac:spMk id="4" creationId="{6A663B80-791D-45C8-A4CB-CA2BB28BD4B3}"/>
          </ac:spMkLst>
        </pc:spChg>
        <pc:spChg chg="add del mod">
          <ac:chgData name="Preyawan Phositlimpagul" userId="516c888d-eece-4e06-ad99-7b467d4b00d5" providerId="ADAL" clId="{8E84DEB6-3C11-426F-AE5D-F7ACD2F83292}" dt="2023-05-11T07:56:27.613" v="13869" actId="478"/>
          <ac:spMkLst>
            <pc:docMk/>
            <pc:sldMk cId="369582285" sldId="301"/>
            <ac:spMk id="5" creationId="{A3AB1A99-175E-4485-BFAD-E01457BB17BF}"/>
          </ac:spMkLst>
        </pc:spChg>
        <pc:spChg chg="add del mod">
          <ac:chgData name="Preyawan Phositlimpagul" userId="516c888d-eece-4e06-ad99-7b467d4b00d5" providerId="ADAL" clId="{8E84DEB6-3C11-426F-AE5D-F7ACD2F83292}" dt="2023-05-11T07:56:27.613" v="13869" actId="478"/>
          <ac:spMkLst>
            <pc:docMk/>
            <pc:sldMk cId="369582285" sldId="301"/>
            <ac:spMk id="9" creationId="{25897EA5-9426-407A-B75F-6429E77366A7}"/>
          </ac:spMkLst>
        </pc:spChg>
        <pc:spChg chg="add del mod">
          <ac:chgData name="Preyawan Phositlimpagul" userId="516c888d-eece-4e06-ad99-7b467d4b00d5" providerId="ADAL" clId="{8E84DEB6-3C11-426F-AE5D-F7ACD2F83292}" dt="2023-05-11T07:56:27.613" v="13869" actId="478"/>
          <ac:spMkLst>
            <pc:docMk/>
            <pc:sldMk cId="369582285" sldId="301"/>
            <ac:spMk id="10" creationId="{B4BA1905-0A38-4BF9-AF2E-AC4152843DB0}"/>
          </ac:spMkLst>
        </pc:spChg>
        <pc:spChg chg="add mod">
          <ac:chgData name="Preyawan Phositlimpagul" userId="516c888d-eece-4e06-ad99-7b467d4b00d5" providerId="ADAL" clId="{8E84DEB6-3C11-426F-AE5D-F7ACD2F83292}" dt="2023-05-11T07:56:28.109" v="13870"/>
          <ac:spMkLst>
            <pc:docMk/>
            <pc:sldMk cId="369582285" sldId="301"/>
            <ac:spMk id="11" creationId="{1E772DCB-B7AA-4FCD-8C38-5A0AF0973A18}"/>
          </ac:spMkLst>
        </pc:spChg>
        <pc:spChg chg="add mod">
          <ac:chgData name="Preyawan Phositlimpagul" userId="516c888d-eece-4e06-ad99-7b467d4b00d5" providerId="ADAL" clId="{8E84DEB6-3C11-426F-AE5D-F7ACD2F83292}" dt="2023-05-11T07:56:28.109" v="13870"/>
          <ac:spMkLst>
            <pc:docMk/>
            <pc:sldMk cId="369582285" sldId="301"/>
            <ac:spMk id="13" creationId="{0502E30E-D98A-4CCD-8102-D967EBF7CA4C}"/>
          </ac:spMkLst>
        </pc:spChg>
        <pc:spChg chg="add mod">
          <ac:chgData name="Preyawan Phositlimpagul" userId="516c888d-eece-4e06-ad99-7b467d4b00d5" providerId="ADAL" clId="{8E84DEB6-3C11-426F-AE5D-F7ACD2F83292}" dt="2023-05-11T07:56:28.109" v="13870"/>
          <ac:spMkLst>
            <pc:docMk/>
            <pc:sldMk cId="369582285" sldId="301"/>
            <ac:spMk id="15" creationId="{E66A7A41-F863-4B6A-BA4E-CF9600F3DCBC}"/>
          </ac:spMkLst>
        </pc:spChg>
        <pc:spChg chg="mod">
          <ac:chgData name="Preyawan Phositlimpagul" userId="516c888d-eece-4e06-ad99-7b467d4b00d5" providerId="ADAL" clId="{8E84DEB6-3C11-426F-AE5D-F7ACD2F83292}" dt="2023-05-11T07:56:28.109" v="13870"/>
          <ac:spMkLst>
            <pc:docMk/>
            <pc:sldMk cId="369582285" sldId="301"/>
            <ac:spMk id="18" creationId="{59AAF59B-F075-4290-87FB-C4622014EED4}"/>
          </ac:spMkLst>
        </pc:spChg>
        <pc:spChg chg="add mod">
          <ac:chgData name="Preyawan Phositlimpagul" userId="516c888d-eece-4e06-ad99-7b467d4b00d5" providerId="ADAL" clId="{8E84DEB6-3C11-426F-AE5D-F7ACD2F83292}" dt="2023-05-11T07:56:28.109" v="13870"/>
          <ac:spMkLst>
            <pc:docMk/>
            <pc:sldMk cId="369582285" sldId="301"/>
            <ac:spMk id="19" creationId="{CA3F3F14-AC24-4E8B-BB60-0DFE4AF84A5C}"/>
          </ac:spMkLst>
        </pc:spChg>
        <pc:grpChg chg="add mod">
          <ac:chgData name="Preyawan Phositlimpagul" userId="516c888d-eece-4e06-ad99-7b467d4b00d5" providerId="ADAL" clId="{8E84DEB6-3C11-426F-AE5D-F7ACD2F83292}" dt="2023-05-11T07:56:28.109" v="13870"/>
          <ac:grpSpMkLst>
            <pc:docMk/>
            <pc:sldMk cId="369582285" sldId="301"/>
            <ac:grpSpMk id="16" creationId="{C8143130-EFF4-448B-B8E1-CCF3A50F1698}"/>
          </ac:grpSpMkLst>
        </pc:grpChg>
        <pc:picChg chg="add del mod">
          <ac:chgData name="Preyawan Phositlimpagul" userId="516c888d-eece-4e06-ad99-7b467d4b00d5" providerId="ADAL" clId="{8E84DEB6-3C11-426F-AE5D-F7ACD2F83292}" dt="2023-05-11T07:56:27.613" v="13869" actId="478"/>
          <ac:picMkLst>
            <pc:docMk/>
            <pc:sldMk cId="369582285" sldId="301"/>
            <ac:picMk id="7" creationId="{DDCCAE9D-3A60-41A0-90CC-3624DE03622E}"/>
          </ac:picMkLst>
        </pc:picChg>
        <pc:picChg chg="add del mod">
          <ac:chgData name="Preyawan Phositlimpagul" userId="516c888d-eece-4e06-ad99-7b467d4b00d5" providerId="ADAL" clId="{8E84DEB6-3C11-426F-AE5D-F7ACD2F83292}" dt="2023-05-11T07:56:27.613" v="13869" actId="478"/>
          <ac:picMkLst>
            <pc:docMk/>
            <pc:sldMk cId="369582285" sldId="301"/>
            <ac:picMk id="8" creationId="{67883A22-4FF0-4EFD-A69F-3BF36DC7F74F}"/>
          </ac:picMkLst>
        </pc:picChg>
        <pc:picChg chg="add del mod">
          <ac:chgData name="Preyawan Phositlimpagul" userId="516c888d-eece-4e06-ad99-7b467d4b00d5" providerId="ADAL" clId="{8E84DEB6-3C11-426F-AE5D-F7ACD2F83292}" dt="2023-05-11T07:56:27.613" v="13869" actId="478"/>
          <ac:picMkLst>
            <pc:docMk/>
            <pc:sldMk cId="369582285" sldId="301"/>
            <ac:picMk id="12" creationId="{6ECFE8AE-4528-44CC-BACD-4CF380CF53B6}"/>
          </ac:picMkLst>
        </pc:picChg>
        <pc:picChg chg="add mod">
          <ac:chgData name="Preyawan Phositlimpagul" userId="516c888d-eece-4e06-ad99-7b467d4b00d5" providerId="ADAL" clId="{8E84DEB6-3C11-426F-AE5D-F7ACD2F83292}" dt="2023-05-11T07:56:28.109" v="13870"/>
          <ac:picMkLst>
            <pc:docMk/>
            <pc:sldMk cId="369582285" sldId="301"/>
            <ac:picMk id="14" creationId="{9D467553-67EB-4850-ABC7-D8A346E9E4BD}"/>
          </ac:picMkLst>
        </pc:picChg>
        <pc:picChg chg="mod">
          <ac:chgData name="Preyawan Phositlimpagul" userId="516c888d-eece-4e06-ad99-7b467d4b00d5" providerId="ADAL" clId="{8E84DEB6-3C11-426F-AE5D-F7ACD2F83292}" dt="2023-05-11T07:56:28.109" v="13870"/>
          <ac:picMkLst>
            <pc:docMk/>
            <pc:sldMk cId="369582285" sldId="301"/>
            <ac:picMk id="17" creationId="{5FB34663-40BE-487C-AC17-B7A4B9E4FA50}"/>
          </ac:picMkLst>
        </pc:picChg>
      </pc:sldChg>
      <pc:sldChg chg="add del">
        <pc:chgData name="Preyawan Phositlimpagul" userId="516c888d-eece-4e06-ad99-7b467d4b00d5" providerId="ADAL" clId="{8E84DEB6-3C11-426F-AE5D-F7ACD2F83292}" dt="2023-04-21T04:18:06.278" v="6473"/>
        <pc:sldMkLst>
          <pc:docMk/>
          <pc:sldMk cId="3392723597" sldId="301"/>
        </pc:sldMkLst>
      </pc:sldChg>
      <pc:sldChg chg="addSp delSp modSp add mod modAnim addCm modNotesTx">
        <pc:chgData name="Preyawan Phositlimpagul" userId="516c888d-eece-4e06-ad99-7b467d4b00d5" providerId="ADAL" clId="{8E84DEB6-3C11-426F-AE5D-F7ACD2F83292}" dt="2023-05-09T08:03:44.253" v="11612" actId="1589"/>
        <pc:sldMkLst>
          <pc:docMk/>
          <pc:sldMk cId="2537698655" sldId="302"/>
        </pc:sldMkLst>
        <pc:spChg chg="del">
          <ac:chgData name="Preyawan Phositlimpagul" userId="516c888d-eece-4e06-ad99-7b467d4b00d5" providerId="ADAL" clId="{8E84DEB6-3C11-426F-AE5D-F7ACD2F83292}" dt="2023-04-21T06:58:53.819" v="7094" actId="478"/>
          <ac:spMkLst>
            <pc:docMk/>
            <pc:sldMk cId="2537698655" sldId="302"/>
            <ac:spMk id="4" creationId="{DBF5F1A1-25DF-41AB-91B6-A528006EE082}"/>
          </ac:spMkLst>
        </pc:spChg>
        <pc:spChg chg="del">
          <ac:chgData name="Preyawan Phositlimpagul" userId="516c888d-eece-4e06-ad99-7b467d4b00d5" providerId="ADAL" clId="{8E84DEB6-3C11-426F-AE5D-F7ACD2F83292}" dt="2023-04-21T06:58:55.337" v="7095" actId="478"/>
          <ac:spMkLst>
            <pc:docMk/>
            <pc:sldMk cId="2537698655" sldId="302"/>
            <ac:spMk id="8" creationId="{0E81E0DA-F776-4003-A210-C9ABF4133E98}"/>
          </ac:spMkLst>
        </pc:spChg>
        <pc:spChg chg="del">
          <ac:chgData name="Preyawan Phositlimpagul" userId="516c888d-eece-4e06-ad99-7b467d4b00d5" providerId="ADAL" clId="{8E84DEB6-3C11-426F-AE5D-F7ACD2F83292}" dt="2023-04-21T06:58:57.464" v="7097" actId="478"/>
          <ac:spMkLst>
            <pc:docMk/>
            <pc:sldMk cId="2537698655" sldId="302"/>
            <ac:spMk id="11" creationId="{D0779F38-51CA-4381-9A46-D37FAC3F29D5}"/>
          </ac:spMkLst>
        </pc:spChg>
        <pc:spChg chg="add mod">
          <ac:chgData name="Preyawan Phositlimpagul" userId="516c888d-eece-4e06-ad99-7b467d4b00d5" providerId="ADAL" clId="{8E84DEB6-3C11-426F-AE5D-F7ACD2F83292}" dt="2023-04-21T07:31:19.864" v="7678" actId="14100"/>
          <ac:spMkLst>
            <pc:docMk/>
            <pc:sldMk cId="2537698655" sldId="302"/>
            <ac:spMk id="12" creationId="{A5741A9D-FF18-45BC-BFE8-0B6981F2DF1D}"/>
          </ac:spMkLst>
        </pc:spChg>
        <pc:spChg chg="add mod">
          <ac:chgData name="Preyawan Phositlimpagul" userId="516c888d-eece-4e06-ad99-7b467d4b00d5" providerId="ADAL" clId="{8E84DEB6-3C11-426F-AE5D-F7ACD2F83292}" dt="2023-04-21T07:31:15.415" v="7677" actId="14100"/>
          <ac:spMkLst>
            <pc:docMk/>
            <pc:sldMk cId="2537698655" sldId="302"/>
            <ac:spMk id="15" creationId="{CF041F59-F085-420E-B1A4-A1BF83CB40B8}"/>
          </ac:spMkLst>
        </pc:spChg>
        <pc:picChg chg="del">
          <ac:chgData name="Preyawan Phositlimpagul" userId="516c888d-eece-4e06-ad99-7b467d4b00d5" providerId="ADAL" clId="{8E84DEB6-3C11-426F-AE5D-F7ACD2F83292}" dt="2023-04-21T06:58:51.783" v="7093" actId="478"/>
          <ac:picMkLst>
            <pc:docMk/>
            <pc:sldMk cId="2537698655" sldId="302"/>
            <ac:picMk id="6" creationId="{3EC2D07C-361C-445A-9CBE-BE38E732A942}"/>
          </ac:picMkLst>
        </pc:picChg>
        <pc:picChg chg="add mod">
          <ac:chgData name="Preyawan Phositlimpagul" userId="516c888d-eece-4e06-ad99-7b467d4b00d5" providerId="ADAL" clId="{8E84DEB6-3C11-426F-AE5D-F7ACD2F83292}" dt="2023-04-21T07:31:09.805" v="7675" actId="1076"/>
          <ac:picMkLst>
            <pc:docMk/>
            <pc:sldMk cId="2537698655" sldId="302"/>
            <ac:picMk id="9" creationId="{1896CE1D-E9F5-4C0C-98EC-BE218F4366B6}"/>
          </ac:picMkLst>
        </pc:picChg>
        <pc:picChg chg="del">
          <ac:chgData name="Preyawan Phositlimpagul" userId="516c888d-eece-4e06-ad99-7b467d4b00d5" providerId="ADAL" clId="{8E84DEB6-3C11-426F-AE5D-F7ACD2F83292}" dt="2023-04-21T06:58:56.087" v="7096" actId="478"/>
          <ac:picMkLst>
            <pc:docMk/>
            <pc:sldMk cId="2537698655" sldId="302"/>
            <ac:picMk id="10" creationId="{F202FF31-37AC-41DF-A3F5-0F5A2810AC33}"/>
          </ac:picMkLst>
        </pc:picChg>
        <pc:picChg chg="add mod">
          <ac:chgData name="Preyawan Phositlimpagul" userId="516c888d-eece-4e06-ad99-7b467d4b00d5" providerId="ADAL" clId="{8E84DEB6-3C11-426F-AE5D-F7ACD2F83292}" dt="2023-04-21T07:00:15.438" v="7137" actId="14100"/>
          <ac:picMkLst>
            <pc:docMk/>
            <pc:sldMk cId="2537698655" sldId="302"/>
            <ac:picMk id="13" creationId="{CD6E2235-D3CD-4BE9-B8DE-E5DB942E971A}"/>
          </ac:picMkLst>
        </pc:picChg>
        <pc:picChg chg="add mod">
          <ac:chgData name="Preyawan Phositlimpagul" userId="516c888d-eece-4e06-ad99-7b467d4b00d5" providerId="ADAL" clId="{8E84DEB6-3C11-426F-AE5D-F7ACD2F83292}" dt="2023-04-21T07:00:19.457" v="7139" actId="1076"/>
          <ac:picMkLst>
            <pc:docMk/>
            <pc:sldMk cId="2537698655" sldId="302"/>
            <ac:picMk id="14" creationId="{C100F172-0FC5-4862-AF09-82D98FB0E5C2}"/>
          </ac:picMkLst>
        </pc:picChg>
      </pc:sldChg>
      <pc:sldChg chg="addSp delSp modSp add mod setBg modAnim delDesignElem">
        <pc:chgData name="Preyawan Phositlimpagul" userId="516c888d-eece-4e06-ad99-7b467d4b00d5" providerId="ADAL" clId="{8E84DEB6-3C11-426F-AE5D-F7ACD2F83292}" dt="2023-05-09T08:27:47.203" v="11756" actId="20577"/>
        <pc:sldMkLst>
          <pc:docMk/>
          <pc:sldMk cId="1937995341" sldId="303"/>
        </pc:sldMkLst>
        <pc:spChg chg="add mod">
          <ac:chgData name="Preyawan Phositlimpagul" userId="516c888d-eece-4e06-ad99-7b467d4b00d5" providerId="ADAL" clId="{8E84DEB6-3C11-426F-AE5D-F7ACD2F83292}" dt="2023-05-09T08:27:47.203" v="11756" actId="20577"/>
          <ac:spMkLst>
            <pc:docMk/>
            <pc:sldMk cId="1937995341" sldId="303"/>
            <ac:spMk id="9" creationId="{F9EB7F9E-36DA-490E-BB4C-AF3B6751509E}"/>
          </ac:spMkLst>
        </pc:spChg>
        <pc:spChg chg="mod">
          <ac:chgData name="Preyawan Phositlimpagul" userId="516c888d-eece-4e06-ad99-7b467d4b00d5" providerId="ADAL" clId="{8E84DEB6-3C11-426F-AE5D-F7ACD2F83292}" dt="2023-05-09T08:25:25.618" v="11615" actId="1076"/>
          <ac:spMkLst>
            <pc:docMk/>
            <pc:sldMk cId="1937995341" sldId="303"/>
            <ac:spMk id="11" creationId="{D0779F38-51CA-4381-9A46-D37FAC3F29D5}"/>
          </ac:spMkLst>
        </pc:spChg>
        <pc:spChg chg="add">
          <ac:chgData name="Preyawan Phositlimpagul" userId="516c888d-eece-4e06-ad99-7b467d4b00d5" providerId="ADAL" clId="{8E84DEB6-3C11-426F-AE5D-F7ACD2F83292}" dt="2023-04-21T07:16:11.331" v="7461" actId="26606"/>
          <ac:spMkLst>
            <pc:docMk/>
            <pc:sldMk cId="1937995341" sldId="303"/>
            <ac:spMk id="16" creationId="{7C9BE72A-4F97-4FA0-AF09-2C65D071CFF3}"/>
          </ac:spMkLst>
        </pc:spChg>
        <pc:spChg chg="del">
          <ac:chgData name="Preyawan Phositlimpagul" userId="516c888d-eece-4e06-ad99-7b467d4b00d5" providerId="ADAL" clId="{8E84DEB6-3C11-426F-AE5D-F7ACD2F83292}" dt="2023-04-21T07:09:57.341" v="7432"/>
          <ac:spMkLst>
            <pc:docMk/>
            <pc:sldMk cId="1937995341" sldId="303"/>
            <ac:spMk id="28" creationId="{7C9BE72A-4F97-4FA0-AF09-2C65D071CFF3}"/>
          </ac:spMkLst>
        </pc:spChg>
        <pc:picChg chg="add mod">
          <ac:chgData name="Preyawan Phositlimpagul" userId="516c888d-eece-4e06-ad99-7b467d4b00d5" providerId="ADAL" clId="{8E84DEB6-3C11-426F-AE5D-F7ACD2F83292}" dt="2023-05-09T08:25:30.776" v="11616" actId="1076"/>
          <ac:picMkLst>
            <pc:docMk/>
            <pc:sldMk cId="1937995341" sldId="303"/>
            <ac:picMk id="3" creationId="{7DB9FF10-BC29-4CB4-A088-0835B269DE43}"/>
          </ac:picMkLst>
        </pc:picChg>
        <pc:picChg chg="add mod">
          <ac:chgData name="Preyawan Phositlimpagul" userId="516c888d-eece-4e06-ad99-7b467d4b00d5" providerId="ADAL" clId="{8E84DEB6-3C11-426F-AE5D-F7ACD2F83292}" dt="2023-05-09T08:25:30.776" v="11616" actId="1076"/>
          <ac:picMkLst>
            <pc:docMk/>
            <pc:sldMk cId="1937995341" sldId="303"/>
            <ac:picMk id="5" creationId="{65C4A345-8326-4B00-B313-B8A666587215}"/>
          </ac:picMkLst>
        </pc:picChg>
        <pc:picChg chg="add mod">
          <ac:chgData name="Preyawan Phositlimpagul" userId="516c888d-eece-4e06-ad99-7b467d4b00d5" providerId="ADAL" clId="{8E84DEB6-3C11-426F-AE5D-F7ACD2F83292}" dt="2023-05-09T08:25:49.249" v="11620" actId="14100"/>
          <ac:picMkLst>
            <pc:docMk/>
            <pc:sldMk cId="1937995341" sldId="303"/>
            <ac:picMk id="7" creationId="{30E1345C-FEB0-48E8-808A-653F9A7FCDF3}"/>
          </ac:picMkLst>
        </pc:picChg>
        <pc:picChg chg="del">
          <ac:chgData name="Preyawan Phositlimpagul" userId="516c888d-eece-4e06-ad99-7b467d4b00d5" providerId="ADAL" clId="{8E84DEB6-3C11-426F-AE5D-F7ACD2F83292}" dt="2023-04-21T07:10:10.260" v="7451" actId="478"/>
          <ac:picMkLst>
            <pc:docMk/>
            <pc:sldMk cId="1937995341" sldId="303"/>
            <ac:picMk id="7" creationId="{AF40A5B6-1C38-44D7-8D07-9749C629D681}"/>
          </ac:picMkLst>
        </pc:picChg>
        <pc:picChg chg="add mod ord">
          <ac:chgData name="Preyawan Phositlimpagul" userId="516c888d-eece-4e06-ad99-7b467d4b00d5" providerId="ADAL" clId="{8E84DEB6-3C11-426F-AE5D-F7ACD2F83292}" dt="2023-05-09T08:25:30.776" v="11616" actId="1076"/>
          <ac:picMkLst>
            <pc:docMk/>
            <pc:sldMk cId="1937995341" sldId="303"/>
            <ac:picMk id="8" creationId="{6E15E029-023F-4EB5-BF4A-79A0E4976101}"/>
          </ac:picMkLst>
        </pc:picChg>
        <pc:picChg chg="del">
          <ac:chgData name="Preyawan Phositlimpagul" userId="516c888d-eece-4e06-ad99-7b467d4b00d5" providerId="ADAL" clId="{8E84DEB6-3C11-426F-AE5D-F7ACD2F83292}" dt="2023-04-21T07:10:10.812" v="7452" actId="478"/>
          <ac:picMkLst>
            <pc:docMk/>
            <pc:sldMk cId="1937995341" sldId="303"/>
            <ac:picMk id="10" creationId="{F202FF31-37AC-41DF-A3F5-0F5A2810AC33}"/>
          </ac:picMkLst>
        </pc:picChg>
        <pc:picChg chg="del">
          <ac:chgData name="Preyawan Phositlimpagul" userId="516c888d-eece-4e06-ad99-7b467d4b00d5" providerId="ADAL" clId="{8E84DEB6-3C11-426F-AE5D-F7ACD2F83292}" dt="2023-04-21T07:10:11.243" v="7453" actId="478"/>
          <ac:picMkLst>
            <pc:docMk/>
            <pc:sldMk cId="1937995341" sldId="303"/>
            <ac:picMk id="12" creationId="{AD3F9F45-2FA1-402F-9A98-0DA4ADB3BD55}"/>
          </ac:picMkLst>
        </pc:picChg>
      </pc:sldChg>
      <pc:sldChg chg="addSp delSp modSp new del mod modAnim">
        <pc:chgData name="Preyawan Phositlimpagul" userId="516c888d-eece-4e06-ad99-7b467d4b00d5" providerId="ADAL" clId="{8E84DEB6-3C11-426F-AE5D-F7ACD2F83292}" dt="2023-04-21T07:25:55.741" v="7589" actId="47"/>
        <pc:sldMkLst>
          <pc:docMk/>
          <pc:sldMk cId="912896097" sldId="304"/>
        </pc:sldMkLst>
        <pc:spChg chg="add mod">
          <ac:chgData name="Preyawan Phositlimpagul" userId="516c888d-eece-4e06-ad99-7b467d4b00d5" providerId="ADAL" clId="{8E84DEB6-3C11-426F-AE5D-F7ACD2F83292}" dt="2023-04-21T07:18:05.912" v="7552" actId="20577"/>
          <ac:spMkLst>
            <pc:docMk/>
            <pc:sldMk cId="912896097" sldId="304"/>
            <ac:spMk id="3" creationId="{9790799E-C5B5-4F2C-B66F-E04E1A9A742F}"/>
          </ac:spMkLst>
        </pc:spChg>
        <pc:picChg chg="add mod">
          <ac:chgData name="Preyawan Phositlimpagul" userId="516c888d-eece-4e06-ad99-7b467d4b00d5" providerId="ADAL" clId="{8E84DEB6-3C11-426F-AE5D-F7ACD2F83292}" dt="2023-04-21T07:17:20.214" v="7468" actId="1076"/>
          <ac:picMkLst>
            <pc:docMk/>
            <pc:sldMk cId="912896097" sldId="304"/>
            <ac:picMk id="2" creationId="{3761A9D5-1E63-4D0B-A0D7-6B0DA383F886}"/>
          </ac:picMkLst>
        </pc:picChg>
        <pc:picChg chg="add del mod">
          <ac:chgData name="Preyawan Phositlimpagul" userId="516c888d-eece-4e06-ad99-7b467d4b00d5" providerId="ADAL" clId="{8E84DEB6-3C11-426F-AE5D-F7ACD2F83292}" dt="2023-04-21T07:20:42.145" v="7562" actId="478"/>
          <ac:picMkLst>
            <pc:docMk/>
            <pc:sldMk cId="912896097" sldId="304"/>
            <ac:picMk id="5" creationId="{A5B2236A-6A98-4CB8-8325-54817034B5DC}"/>
          </ac:picMkLst>
        </pc:picChg>
        <pc:picChg chg="add del mod">
          <ac:chgData name="Preyawan Phositlimpagul" userId="516c888d-eece-4e06-ad99-7b467d4b00d5" providerId="ADAL" clId="{8E84DEB6-3C11-426F-AE5D-F7ACD2F83292}" dt="2023-04-21T07:20:42.669" v="7563" actId="478"/>
          <ac:picMkLst>
            <pc:docMk/>
            <pc:sldMk cId="912896097" sldId="304"/>
            <ac:picMk id="6" creationId="{051FAF9A-C5DA-4385-83D5-0257DFDF1E0F}"/>
          </ac:picMkLst>
        </pc:picChg>
        <pc:picChg chg="add mod">
          <ac:chgData name="Preyawan Phositlimpagul" userId="516c888d-eece-4e06-ad99-7b467d4b00d5" providerId="ADAL" clId="{8E84DEB6-3C11-426F-AE5D-F7ACD2F83292}" dt="2023-04-21T07:23:32.628" v="7568" actId="1076"/>
          <ac:picMkLst>
            <pc:docMk/>
            <pc:sldMk cId="912896097" sldId="304"/>
            <ac:picMk id="8" creationId="{E394503F-271C-4B4C-87ED-866E27B6A71D}"/>
          </ac:picMkLst>
        </pc:picChg>
        <pc:picChg chg="add del mod">
          <ac:chgData name="Preyawan Phositlimpagul" userId="516c888d-eece-4e06-ad99-7b467d4b00d5" providerId="ADAL" clId="{8E84DEB6-3C11-426F-AE5D-F7ACD2F83292}" dt="2023-04-21T07:20:10.419" v="7558" actId="478"/>
          <ac:picMkLst>
            <pc:docMk/>
            <pc:sldMk cId="912896097" sldId="304"/>
            <ac:picMk id="1026" creationId="{D7E43902-007A-419C-A995-B385214D9CAF}"/>
          </ac:picMkLst>
        </pc:picChg>
        <pc:picChg chg="add mod">
          <ac:chgData name="Preyawan Phositlimpagul" userId="516c888d-eece-4e06-ad99-7b467d4b00d5" providerId="ADAL" clId="{8E84DEB6-3C11-426F-AE5D-F7ACD2F83292}" dt="2023-04-21T07:23:24.814" v="7566" actId="1076"/>
          <ac:picMkLst>
            <pc:docMk/>
            <pc:sldMk cId="912896097" sldId="304"/>
            <ac:picMk id="1028" creationId="{38E66BFA-D09F-42DE-A519-7E7488639836}"/>
          </ac:picMkLst>
        </pc:picChg>
      </pc:sldChg>
      <pc:sldChg chg="addSp delSp modSp new del modAnim">
        <pc:chgData name="Preyawan Phositlimpagul" userId="516c888d-eece-4e06-ad99-7b467d4b00d5" providerId="ADAL" clId="{8E84DEB6-3C11-426F-AE5D-F7ACD2F83292}" dt="2023-04-21T07:25:11.572" v="7582" actId="47"/>
        <pc:sldMkLst>
          <pc:docMk/>
          <pc:sldMk cId="3893097791" sldId="305"/>
        </pc:sldMkLst>
        <pc:spChg chg="add del mod">
          <ac:chgData name="Preyawan Phositlimpagul" userId="516c888d-eece-4e06-ad99-7b467d4b00d5" providerId="ADAL" clId="{8E84DEB6-3C11-426F-AE5D-F7ACD2F83292}" dt="2023-04-21T07:23:57.925" v="7572"/>
          <ac:spMkLst>
            <pc:docMk/>
            <pc:sldMk cId="3893097791" sldId="305"/>
            <ac:spMk id="4" creationId="{1BBF766E-2D7D-487B-B29B-A4726FC1AE7A}"/>
          </ac:spMkLst>
        </pc:spChg>
        <pc:spChg chg="add del mod">
          <ac:chgData name="Preyawan Phositlimpagul" userId="516c888d-eece-4e06-ad99-7b467d4b00d5" providerId="ADAL" clId="{8E84DEB6-3C11-426F-AE5D-F7ACD2F83292}" dt="2023-04-21T07:24:28.684" v="7574"/>
          <ac:spMkLst>
            <pc:docMk/>
            <pc:sldMk cId="3893097791" sldId="305"/>
            <ac:spMk id="5" creationId="{8DA0BC1C-6222-4F8D-A15E-EDD5AA985DCE}"/>
          </ac:spMkLst>
        </pc:spChg>
        <pc:spChg chg="add del mod">
          <ac:chgData name="Preyawan Phositlimpagul" userId="516c888d-eece-4e06-ad99-7b467d4b00d5" providerId="ADAL" clId="{8E84DEB6-3C11-426F-AE5D-F7ACD2F83292}" dt="2023-04-21T07:24:33.748" v="7576"/>
          <ac:spMkLst>
            <pc:docMk/>
            <pc:sldMk cId="3893097791" sldId="305"/>
            <ac:spMk id="6" creationId="{8FA9C0D9-61FA-43CD-A177-34008793C167}"/>
          </ac:spMkLst>
        </pc:spChg>
        <pc:spChg chg="add del mod">
          <ac:chgData name="Preyawan Phositlimpagul" userId="516c888d-eece-4e06-ad99-7b467d4b00d5" providerId="ADAL" clId="{8E84DEB6-3C11-426F-AE5D-F7ACD2F83292}" dt="2023-04-21T07:24:37.553" v="7578"/>
          <ac:spMkLst>
            <pc:docMk/>
            <pc:sldMk cId="3893097791" sldId="305"/>
            <ac:spMk id="7" creationId="{54810224-935A-4816-8FBC-8EC657CFCB2B}"/>
          </ac:spMkLst>
        </pc:spChg>
        <pc:picChg chg="add mod">
          <ac:chgData name="Preyawan Phositlimpagul" userId="516c888d-eece-4e06-ad99-7b467d4b00d5" providerId="ADAL" clId="{8E84DEB6-3C11-426F-AE5D-F7ACD2F83292}" dt="2023-04-21T07:23:40.531" v="7570"/>
          <ac:picMkLst>
            <pc:docMk/>
            <pc:sldMk cId="3893097791" sldId="305"/>
            <ac:picMk id="2" creationId="{A91626BD-077C-408D-8DC7-BB9355C027B0}"/>
          </ac:picMkLst>
        </pc:picChg>
        <pc:picChg chg="add mod">
          <ac:chgData name="Preyawan Phositlimpagul" userId="516c888d-eece-4e06-ad99-7b467d4b00d5" providerId="ADAL" clId="{8E84DEB6-3C11-426F-AE5D-F7ACD2F83292}" dt="2023-04-21T07:23:40.531" v="7570"/>
          <ac:picMkLst>
            <pc:docMk/>
            <pc:sldMk cId="3893097791" sldId="305"/>
            <ac:picMk id="3" creationId="{19455155-440C-4EE7-B4D4-BF267BC1A50F}"/>
          </ac:picMkLst>
        </pc:picChg>
      </pc:sldChg>
      <pc:sldChg chg="addSp delSp modSp new del mod setBg modAnim modShow modNotesTx">
        <pc:chgData name="Preyawan Phositlimpagul" userId="516c888d-eece-4e06-ad99-7b467d4b00d5" providerId="ADAL" clId="{8E84DEB6-3C11-426F-AE5D-F7ACD2F83292}" dt="2023-05-11T07:57:32.468" v="13874" actId="47"/>
        <pc:sldMkLst>
          <pc:docMk/>
          <pc:sldMk cId="3046047531" sldId="306"/>
        </pc:sldMkLst>
        <pc:spChg chg="add del mod">
          <ac:chgData name="Preyawan Phositlimpagul" userId="516c888d-eece-4e06-ad99-7b467d4b00d5" providerId="ADAL" clId="{8E84DEB6-3C11-426F-AE5D-F7ACD2F83292}" dt="2023-04-21T07:25:39.532" v="7584" actId="478"/>
          <ac:spMkLst>
            <pc:docMk/>
            <pc:sldMk cId="3046047531" sldId="306"/>
            <ac:spMk id="4" creationId="{E2B853D6-76C9-4639-9C8A-57F36B979BB2}"/>
          </ac:spMkLst>
        </pc:spChg>
        <pc:spChg chg="add mod">
          <ac:chgData name="Preyawan Phositlimpagul" userId="516c888d-eece-4e06-ad99-7b467d4b00d5" providerId="ADAL" clId="{8E84DEB6-3C11-426F-AE5D-F7ACD2F83292}" dt="2023-04-24T04:29:56.704" v="10552" actId="20577"/>
          <ac:spMkLst>
            <pc:docMk/>
            <pc:sldMk cId="3046047531" sldId="306"/>
            <ac:spMk id="7" creationId="{5BDC47C8-00C7-4285-9F9B-76F432FD798E}"/>
          </ac:spMkLst>
        </pc:spChg>
        <pc:spChg chg="add mod">
          <ac:chgData name="Preyawan Phositlimpagul" userId="516c888d-eece-4e06-ad99-7b467d4b00d5" providerId="ADAL" clId="{8E84DEB6-3C11-426F-AE5D-F7ACD2F83292}" dt="2023-04-21T08:46:42.461" v="9417" actId="20577"/>
          <ac:spMkLst>
            <pc:docMk/>
            <pc:sldMk cId="3046047531" sldId="306"/>
            <ac:spMk id="8" creationId="{D5C8C41B-67C6-4E9D-AE2C-0B3E73B40459}"/>
          </ac:spMkLst>
        </pc:spChg>
        <pc:spChg chg="add">
          <ac:chgData name="Preyawan Phositlimpagul" userId="516c888d-eece-4e06-ad99-7b467d4b00d5" providerId="ADAL" clId="{8E84DEB6-3C11-426F-AE5D-F7ACD2F83292}" dt="2023-04-21T07:25:28.255" v="7583" actId="26606"/>
          <ac:spMkLst>
            <pc:docMk/>
            <pc:sldMk cId="3046047531" sldId="306"/>
            <ac:spMk id="9" creationId="{99ED5833-B85B-4103-8A3B-CAB0308E6C15}"/>
          </ac:spMkLst>
        </pc:spChg>
        <pc:picChg chg="add mod ord">
          <ac:chgData name="Preyawan Phositlimpagul" userId="516c888d-eece-4e06-ad99-7b467d4b00d5" providerId="ADAL" clId="{8E84DEB6-3C11-426F-AE5D-F7ACD2F83292}" dt="2023-04-21T07:25:46.435" v="7587" actId="1076"/>
          <ac:picMkLst>
            <pc:docMk/>
            <pc:sldMk cId="3046047531" sldId="306"/>
            <ac:picMk id="2" creationId="{BC30057B-EA43-4023-BCB8-B5625908E4D1}"/>
          </ac:picMkLst>
        </pc:picChg>
        <pc:picChg chg="add mod ord">
          <ac:chgData name="Preyawan Phositlimpagul" userId="516c888d-eece-4e06-ad99-7b467d4b00d5" providerId="ADAL" clId="{8E84DEB6-3C11-426F-AE5D-F7ACD2F83292}" dt="2023-04-21T07:26:10.908" v="7593" actId="1076"/>
          <ac:picMkLst>
            <pc:docMk/>
            <pc:sldMk cId="3046047531" sldId="306"/>
            <ac:picMk id="3" creationId="{F9C9C80E-44C4-426D-93EF-D863B54344E9}"/>
          </ac:picMkLst>
        </pc:picChg>
        <pc:picChg chg="add mod">
          <ac:chgData name="Preyawan Phositlimpagul" userId="516c888d-eece-4e06-ad99-7b467d4b00d5" providerId="ADAL" clId="{8E84DEB6-3C11-426F-AE5D-F7ACD2F83292}" dt="2023-04-21T07:26:48.040" v="7598" actId="1076"/>
          <ac:picMkLst>
            <pc:docMk/>
            <pc:sldMk cId="3046047531" sldId="306"/>
            <ac:picMk id="6" creationId="{A06A1B76-97F3-4187-A858-15AD77ADFF48}"/>
          </ac:picMkLst>
        </pc:picChg>
      </pc:sldChg>
      <pc:sldChg chg="addSp delSp modSp add del mod delAnim">
        <pc:chgData name="Preyawan Phositlimpagul" userId="516c888d-eece-4e06-ad99-7b467d4b00d5" providerId="ADAL" clId="{8E84DEB6-3C11-426F-AE5D-F7ACD2F83292}" dt="2023-04-21T07:46:22.885" v="7850" actId="47"/>
        <pc:sldMkLst>
          <pc:docMk/>
          <pc:sldMk cId="3684171740" sldId="307"/>
        </pc:sldMkLst>
        <pc:spChg chg="add del">
          <ac:chgData name="Preyawan Phositlimpagul" userId="516c888d-eece-4e06-ad99-7b467d4b00d5" providerId="ADAL" clId="{8E84DEB6-3C11-426F-AE5D-F7ACD2F83292}" dt="2023-04-21T07:37:47.325" v="7829" actId="478"/>
          <ac:spMkLst>
            <pc:docMk/>
            <pc:sldMk cId="3684171740" sldId="307"/>
            <ac:spMk id="6" creationId="{6248D1BD-9105-4F07-98EB-A3632A5414FF}"/>
          </ac:spMkLst>
        </pc:spChg>
        <pc:spChg chg="del">
          <ac:chgData name="Preyawan Phositlimpagul" userId="516c888d-eece-4e06-ad99-7b467d4b00d5" providerId="ADAL" clId="{8E84DEB6-3C11-426F-AE5D-F7ACD2F83292}" dt="2023-04-21T07:35:12.952" v="7721" actId="478"/>
          <ac:spMkLst>
            <pc:docMk/>
            <pc:sldMk cId="3684171740" sldId="307"/>
            <ac:spMk id="10" creationId="{F817CADB-DBEB-49E4-848D-FC6408D45894}"/>
          </ac:spMkLst>
        </pc:spChg>
        <pc:spChg chg="mod">
          <ac:chgData name="Preyawan Phositlimpagul" userId="516c888d-eece-4e06-ad99-7b467d4b00d5" providerId="ADAL" clId="{8E84DEB6-3C11-426F-AE5D-F7ACD2F83292}" dt="2023-04-21T07:36:55.739" v="7827" actId="14100"/>
          <ac:spMkLst>
            <pc:docMk/>
            <pc:sldMk cId="3684171740" sldId="307"/>
            <ac:spMk id="23" creationId="{E1A0F7E6-745A-4196-88B2-D4DD6C6F8E03}"/>
          </ac:spMkLst>
        </pc:spChg>
        <pc:picChg chg="add">
          <ac:chgData name="Preyawan Phositlimpagul" userId="516c888d-eece-4e06-ad99-7b467d4b00d5" providerId="ADAL" clId="{8E84DEB6-3C11-426F-AE5D-F7ACD2F83292}" dt="2023-04-21T07:45:14.247" v="7833" actId="22"/>
          <ac:picMkLst>
            <pc:docMk/>
            <pc:sldMk cId="3684171740" sldId="307"/>
            <ac:picMk id="4" creationId="{17D2F554-2257-4338-BBB3-987B693F0E83}"/>
          </ac:picMkLst>
        </pc:picChg>
        <pc:picChg chg="add mod">
          <ac:chgData name="Preyawan Phositlimpagul" userId="516c888d-eece-4e06-ad99-7b467d4b00d5" providerId="ADAL" clId="{8E84DEB6-3C11-426F-AE5D-F7ACD2F83292}" dt="2023-04-21T07:45:38.890" v="7836" actId="962"/>
          <ac:picMkLst>
            <pc:docMk/>
            <pc:sldMk cId="3684171740" sldId="307"/>
            <ac:picMk id="7" creationId="{9C0F3316-3593-424D-A4C5-B5BECAC4D687}"/>
          </ac:picMkLst>
        </pc:picChg>
        <pc:picChg chg="mod">
          <ac:chgData name="Preyawan Phositlimpagul" userId="516c888d-eece-4e06-ad99-7b467d4b00d5" providerId="ADAL" clId="{8E84DEB6-3C11-426F-AE5D-F7ACD2F83292}" dt="2023-04-21T07:36:15.187" v="7787" actId="1076"/>
          <ac:picMkLst>
            <pc:docMk/>
            <pc:sldMk cId="3684171740" sldId="307"/>
            <ac:picMk id="9" creationId="{3011389F-B1AF-4043-9832-87CEB62106F5}"/>
          </ac:picMkLst>
        </pc:picChg>
        <pc:picChg chg="add del mod">
          <ac:chgData name="Preyawan Phositlimpagul" userId="516c888d-eece-4e06-ad99-7b467d4b00d5" providerId="ADAL" clId="{8E84DEB6-3C11-426F-AE5D-F7ACD2F83292}" dt="2023-04-21T07:45:13.557" v="7832" actId="478"/>
          <ac:picMkLst>
            <pc:docMk/>
            <pc:sldMk cId="3684171740" sldId="307"/>
            <ac:picMk id="2050" creationId="{F9FC7479-56DA-4F7C-AB46-CC639F690657}"/>
          </ac:picMkLst>
        </pc:picChg>
      </pc:sldChg>
      <pc:sldChg chg="addSp delSp modSp new mod setBg modClrScheme modAnim chgLayout modNotesTx">
        <pc:chgData name="Preyawan Phositlimpagul" userId="516c888d-eece-4e06-ad99-7b467d4b00d5" providerId="ADAL" clId="{8E84DEB6-3C11-426F-AE5D-F7ACD2F83292}" dt="2023-04-21T08:19:40.883" v="9126" actId="20577"/>
        <pc:sldMkLst>
          <pc:docMk/>
          <pc:sldMk cId="859137605" sldId="308"/>
        </pc:sldMkLst>
        <pc:spChg chg="del">
          <ac:chgData name="Preyawan Phositlimpagul" userId="516c888d-eece-4e06-ad99-7b467d4b00d5" providerId="ADAL" clId="{8E84DEB6-3C11-426F-AE5D-F7ACD2F83292}" dt="2023-04-21T07:45:51.215" v="7838" actId="700"/>
          <ac:spMkLst>
            <pc:docMk/>
            <pc:sldMk cId="859137605" sldId="308"/>
            <ac:spMk id="2" creationId="{0354C4EF-1715-48E2-B68A-0CBB501E44D7}"/>
          </ac:spMkLst>
        </pc:spChg>
        <pc:spChg chg="del">
          <ac:chgData name="Preyawan Phositlimpagul" userId="516c888d-eece-4e06-ad99-7b467d4b00d5" providerId="ADAL" clId="{8E84DEB6-3C11-426F-AE5D-F7ACD2F83292}" dt="2023-04-21T07:45:51.215" v="7838" actId="700"/>
          <ac:spMkLst>
            <pc:docMk/>
            <pc:sldMk cId="859137605" sldId="308"/>
            <ac:spMk id="3" creationId="{F6F26186-74CC-49EE-8087-ACCEBCB69061}"/>
          </ac:spMkLst>
        </pc:spChg>
        <pc:spChg chg="add mod">
          <ac:chgData name="Preyawan Phositlimpagul" userId="516c888d-eece-4e06-ad99-7b467d4b00d5" providerId="ADAL" clId="{8E84DEB6-3C11-426F-AE5D-F7ACD2F83292}" dt="2023-04-21T07:46:16.376" v="7847"/>
          <ac:spMkLst>
            <pc:docMk/>
            <pc:sldMk cId="859137605" sldId="308"/>
            <ac:spMk id="7" creationId="{BB616E78-96FE-4758-B5BE-A32D03982932}"/>
          </ac:spMkLst>
        </pc:spChg>
        <pc:spChg chg="add mod">
          <ac:chgData name="Preyawan Phositlimpagul" userId="516c888d-eece-4e06-ad99-7b467d4b00d5" providerId="ADAL" clId="{8E84DEB6-3C11-426F-AE5D-F7ACD2F83292}" dt="2023-04-21T07:46:43.544" v="7859" actId="20577"/>
          <ac:spMkLst>
            <pc:docMk/>
            <pc:sldMk cId="859137605" sldId="308"/>
            <ac:spMk id="8" creationId="{122E823E-0191-444D-A510-6DFD8FFC5BCD}"/>
          </ac:spMkLst>
        </pc:spChg>
        <pc:spChg chg="add mod">
          <ac:chgData name="Preyawan Phositlimpagul" userId="516c888d-eece-4e06-ad99-7b467d4b00d5" providerId="ADAL" clId="{8E84DEB6-3C11-426F-AE5D-F7ACD2F83292}" dt="2023-04-21T07:47:24.344" v="7871" actId="20577"/>
          <ac:spMkLst>
            <pc:docMk/>
            <pc:sldMk cId="859137605" sldId="308"/>
            <ac:spMk id="9" creationId="{AB9F4696-666B-415C-9DF7-E0D8464712DC}"/>
          </ac:spMkLst>
        </pc:spChg>
        <pc:picChg chg="add mod">
          <ac:chgData name="Preyawan Phositlimpagul" userId="516c888d-eece-4e06-ad99-7b467d4b00d5" providerId="ADAL" clId="{8E84DEB6-3C11-426F-AE5D-F7ACD2F83292}" dt="2023-04-21T07:46:18.635" v="7848" actId="1076"/>
          <ac:picMkLst>
            <pc:docMk/>
            <pc:sldMk cId="859137605" sldId="308"/>
            <ac:picMk id="4" creationId="{A5CF5AE3-3373-4C08-903A-D1D06CDE3CCF}"/>
          </ac:picMkLst>
        </pc:picChg>
        <pc:picChg chg="add mod">
          <ac:chgData name="Preyawan Phositlimpagul" userId="516c888d-eece-4e06-ad99-7b467d4b00d5" providerId="ADAL" clId="{8E84DEB6-3C11-426F-AE5D-F7ACD2F83292}" dt="2023-04-21T07:46:20.372" v="7849" actId="1076"/>
          <ac:picMkLst>
            <pc:docMk/>
            <pc:sldMk cId="859137605" sldId="308"/>
            <ac:picMk id="5" creationId="{53815256-6FE6-4EFB-8586-39E720D856F1}"/>
          </ac:picMkLst>
        </pc:picChg>
        <pc:picChg chg="add mod">
          <ac:chgData name="Preyawan Phositlimpagul" userId="516c888d-eece-4e06-ad99-7b467d4b00d5" providerId="ADAL" clId="{8E84DEB6-3C11-426F-AE5D-F7ACD2F83292}" dt="2023-04-21T07:46:16.376" v="7847"/>
          <ac:picMkLst>
            <pc:docMk/>
            <pc:sldMk cId="859137605" sldId="308"/>
            <ac:picMk id="6" creationId="{00468AD7-2D42-4188-A510-908C247DE48A}"/>
          </ac:picMkLst>
        </pc:picChg>
      </pc:sldChg>
      <pc:sldChg chg="addSp delSp modSp new mod delAnim modAnim addCm modCm modNotesTx">
        <pc:chgData name="Preyawan Phositlimpagul" userId="516c888d-eece-4e06-ad99-7b467d4b00d5" providerId="ADAL" clId="{8E84DEB6-3C11-426F-AE5D-F7ACD2F83292}" dt="2023-05-10T07:18:49.414" v="13768" actId="1076"/>
        <pc:sldMkLst>
          <pc:docMk/>
          <pc:sldMk cId="210905558" sldId="309"/>
        </pc:sldMkLst>
        <pc:spChg chg="add mod">
          <ac:chgData name="Preyawan Phositlimpagul" userId="516c888d-eece-4e06-ad99-7b467d4b00d5" providerId="ADAL" clId="{8E84DEB6-3C11-426F-AE5D-F7ACD2F83292}" dt="2023-05-10T07:18:41.377" v="13767" actId="14100"/>
          <ac:spMkLst>
            <pc:docMk/>
            <pc:sldMk cId="210905558" sldId="309"/>
            <ac:spMk id="3" creationId="{E23B2DF5-51F2-4E4D-8543-B8EA29BBAB07}"/>
          </ac:spMkLst>
        </pc:spChg>
        <pc:spChg chg="add mod">
          <ac:chgData name="Preyawan Phositlimpagul" userId="516c888d-eece-4e06-ad99-7b467d4b00d5" providerId="ADAL" clId="{8E84DEB6-3C11-426F-AE5D-F7ACD2F83292}" dt="2023-05-10T07:18:49.414" v="13768" actId="1076"/>
          <ac:spMkLst>
            <pc:docMk/>
            <pc:sldMk cId="210905558" sldId="309"/>
            <ac:spMk id="6" creationId="{324E065C-B53B-4E6B-A09B-DCE31336867D}"/>
          </ac:spMkLst>
        </pc:spChg>
        <pc:spChg chg="add del mod">
          <ac:chgData name="Preyawan Phositlimpagul" userId="516c888d-eece-4e06-ad99-7b467d4b00d5" providerId="ADAL" clId="{8E84DEB6-3C11-426F-AE5D-F7ACD2F83292}" dt="2023-04-21T07:58:12.001" v="8117" actId="478"/>
          <ac:spMkLst>
            <pc:docMk/>
            <pc:sldMk cId="210905558" sldId="309"/>
            <ac:spMk id="6" creationId="{FF198A8D-8B85-464B-8808-8BA941AE3381}"/>
          </ac:spMkLst>
        </pc:spChg>
        <pc:spChg chg="add del mod">
          <ac:chgData name="Preyawan Phositlimpagul" userId="516c888d-eece-4e06-ad99-7b467d4b00d5" providerId="ADAL" clId="{8E84DEB6-3C11-426F-AE5D-F7ACD2F83292}" dt="2023-05-09T08:51:07.099" v="12170" actId="478"/>
          <ac:spMkLst>
            <pc:docMk/>
            <pc:sldMk cId="210905558" sldId="309"/>
            <ac:spMk id="7" creationId="{EF225EFA-9BC6-429D-B03D-C15FDCFD9534}"/>
          </ac:spMkLst>
        </pc:spChg>
        <pc:spChg chg="add del mod">
          <ac:chgData name="Preyawan Phositlimpagul" userId="516c888d-eece-4e06-ad99-7b467d4b00d5" providerId="ADAL" clId="{8E84DEB6-3C11-426F-AE5D-F7ACD2F83292}" dt="2023-04-21T07:58:52.893" v="8127" actId="478"/>
          <ac:spMkLst>
            <pc:docMk/>
            <pc:sldMk cId="210905558" sldId="309"/>
            <ac:spMk id="8" creationId="{9B5F4AC4-0CC1-45D4-89FD-B4E5DF310B4C}"/>
          </ac:spMkLst>
        </pc:spChg>
        <pc:spChg chg="add del mod">
          <ac:chgData name="Preyawan Phositlimpagul" userId="516c888d-eece-4e06-ad99-7b467d4b00d5" providerId="ADAL" clId="{8E84DEB6-3C11-426F-AE5D-F7ACD2F83292}" dt="2023-04-21T08:18:28.409" v="9062" actId="478"/>
          <ac:spMkLst>
            <pc:docMk/>
            <pc:sldMk cId="210905558" sldId="309"/>
            <ac:spMk id="9" creationId="{69B13B80-BEA9-477E-840F-4603A7FE9776}"/>
          </ac:spMkLst>
        </pc:spChg>
        <pc:spChg chg="add mod">
          <ac:chgData name="Preyawan Phositlimpagul" userId="516c888d-eece-4e06-ad99-7b467d4b00d5" providerId="ADAL" clId="{8E84DEB6-3C11-426F-AE5D-F7ACD2F83292}" dt="2023-05-10T07:18:49.414" v="13768" actId="1076"/>
          <ac:spMkLst>
            <pc:docMk/>
            <pc:sldMk cId="210905558" sldId="309"/>
            <ac:spMk id="11" creationId="{90955BF9-FA61-4BE5-8107-5E8ABD342C93}"/>
          </ac:spMkLst>
        </pc:spChg>
        <pc:spChg chg="add mod">
          <ac:chgData name="Preyawan Phositlimpagul" userId="516c888d-eece-4e06-ad99-7b467d4b00d5" providerId="ADAL" clId="{8E84DEB6-3C11-426F-AE5D-F7ACD2F83292}" dt="2023-05-10T07:18:49.414" v="13768" actId="1076"/>
          <ac:spMkLst>
            <pc:docMk/>
            <pc:sldMk cId="210905558" sldId="309"/>
            <ac:spMk id="12" creationId="{2DC37E9A-0414-4D42-A55D-B93D5A59EAB1}"/>
          </ac:spMkLst>
        </pc:spChg>
        <pc:spChg chg="add del mod">
          <ac:chgData name="Preyawan Phositlimpagul" userId="516c888d-eece-4e06-ad99-7b467d4b00d5" providerId="ADAL" clId="{8E84DEB6-3C11-426F-AE5D-F7ACD2F83292}" dt="2023-05-09T09:06:15.412" v="12641" actId="478"/>
          <ac:spMkLst>
            <pc:docMk/>
            <pc:sldMk cId="210905558" sldId="309"/>
            <ac:spMk id="13" creationId="{6E7365A1-FB04-4A58-9A7D-4D4AEFBC838F}"/>
          </ac:spMkLst>
        </pc:spChg>
        <pc:grpChg chg="add del mod">
          <ac:chgData name="Preyawan Phositlimpagul" userId="516c888d-eece-4e06-ad99-7b467d4b00d5" providerId="ADAL" clId="{8E84DEB6-3C11-426F-AE5D-F7ACD2F83292}" dt="2023-05-09T09:05:28.885" v="12631" actId="165"/>
          <ac:grpSpMkLst>
            <pc:docMk/>
            <pc:sldMk cId="210905558" sldId="309"/>
            <ac:grpSpMk id="4" creationId="{6FC805EB-2446-4037-90B8-487A4BD29D54}"/>
          </ac:grpSpMkLst>
        </pc:grpChg>
        <pc:picChg chg="add mod">
          <ac:chgData name="Preyawan Phositlimpagul" userId="516c888d-eece-4e06-ad99-7b467d4b00d5" providerId="ADAL" clId="{8E84DEB6-3C11-426F-AE5D-F7ACD2F83292}" dt="2023-04-21T07:48:12.789" v="7878"/>
          <ac:picMkLst>
            <pc:docMk/>
            <pc:sldMk cId="210905558" sldId="309"/>
            <ac:picMk id="2" creationId="{AF288952-9070-478D-A218-02BF255BC2EF}"/>
          </ac:picMkLst>
        </pc:picChg>
        <pc:picChg chg="add del mod topLvl">
          <ac:chgData name="Preyawan Phositlimpagul" userId="516c888d-eece-4e06-ad99-7b467d4b00d5" providerId="ADAL" clId="{8E84DEB6-3C11-426F-AE5D-F7ACD2F83292}" dt="2023-05-10T07:18:49.414" v="13768" actId="1076"/>
          <ac:picMkLst>
            <pc:docMk/>
            <pc:sldMk cId="210905558" sldId="309"/>
            <ac:picMk id="5" creationId="{0A2CFB9C-7DC1-4A55-9B35-11C827851772}"/>
          </ac:picMkLst>
        </pc:picChg>
        <pc:picChg chg="add mod topLvl">
          <ac:chgData name="Preyawan Phositlimpagul" userId="516c888d-eece-4e06-ad99-7b467d4b00d5" providerId="ADAL" clId="{8E84DEB6-3C11-426F-AE5D-F7ACD2F83292}" dt="2023-05-10T07:18:49.414" v="13768" actId="1076"/>
          <ac:picMkLst>
            <pc:docMk/>
            <pc:sldMk cId="210905558" sldId="309"/>
            <ac:picMk id="8" creationId="{041CC762-923C-4065-9997-5F0238649EA1}"/>
          </ac:picMkLst>
        </pc:picChg>
        <pc:picChg chg="add mod topLvl">
          <ac:chgData name="Preyawan Phositlimpagul" userId="516c888d-eece-4e06-ad99-7b467d4b00d5" providerId="ADAL" clId="{8E84DEB6-3C11-426F-AE5D-F7ACD2F83292}" dt="2023-05-10T07:18:49.414" v="13768" actId="1076"/>
          <ac:picMkLst>
            <pc:docMk/>
            <pc:sldMk cId="210905558" sldId="309"/>
            <ac:picMk id="9" creationId="{22D86F40-87B5-4735-92CE-2FFF6685C023}"/>
          </ac:picMkLst>
        </pc:picChg>
        <pc:picChg chg="add mod topLvl">
          <ac:chgData name="Preyawan Phositlimpagul" userId="516c888d-eece-4e06-ad99-7b467d4b00d5" providerId="ADAL" clId="{8E84DEB6-3C11-426F-AE5D-F7ACD2F83292}" dt="2023-05-10T07:18:49.414" v="13768" actId="1076"/>
          <ac:picMkLst>
            <pc:docMk/>
            <pc:sldMk cId="210905558" sldId="309"/>
            <ac:picMk id="1026" creationId="{1FF7DB17-77B0-4CA5-87FD-8B5C4AFC6925}"/>
          </ac:picMkLst>
        </pc:picChg>
      </pc:sldChg>
      <pc:sldChg chg="addSp delSp modSp add mod delAnim modAnim addCm modCm modNotesTx">
        <pc:chgData name="Preyawan Phositlimpagul" userId="516c888d-eece-4e06-ad99-7b467d4b00d5" providerId="ADAL" clId="{8E84DEB6-3C11-426F-AE5D-F7ACD2F83292}" dt="2023-05-11T09:39:19.048" v="14486"/>
        <pc:sldMkLst>
          <pc:docMk/>
          <pc:sldMk cId="595938770" sldId="310"/>
        </pc:sldMkLst>
        <pc:spChg chg="del mod">
          <ac:chgData name="Preyawan Phositlimpagul" userId="516c888d-eece-4e06-ad99-7b467d4b00d5" providerId="ADAL" clId="{8E84DEB6-3C11-426F-AE5D-F7ACD2F83292}" dt="2023-04-21T08:03:22.699" v="8364" actId="478"/>
          <ac:spMkLst>
            <pc:docMk/>
            <pc:sldMk cId="595938770" sldId="310"/>
            <ac:spMk id="2" creationId="{BEA1AF20-5592-4A07-9367-ECDD9D942F06}"/>
          </ac:spMkLst>
        </pc:spChg>
        <pc:spChg chg="del mod">
          <ac:chgData name="Preyawan Phositlimpagul" userId="516c888d-eece-4e06-ad99-7b467d4b00d5" providerId="ADAL" clId="{8E84DEB6-3C11-426F-AE5D-F7ACD2F83292}" dt="2023-04-21T08:03:20.311" v="8362" actId="478"/>
          <ac:spMkLst>
            <pc:docMk/>
            <pc:sldMk cId="595938770" sldId="310"/>
            <ac:spMk id="3" creationId="{537E6E12-86BA-4C0F-9768-43045BD15F21}"/>
          </ac:spMkLst>
        </pc:spChg>
        <pc:spChg chg="add mod">
          <ac:chgData name="Preyawan Phositlimpagul" userId="516c888d-eece-4e06-ad99-7b467d4b00d5" providerId="ADAL" clId="{8E84DEB6-3C11-426F-AE5D-F7ACD2F83292}" dt="2023-05-11T09:36:42.587" v="14479" actId="14100"/>
          <ac:spMkLst>
            <pc:docMk/>
            <pc:sldMk cId="595938770" sldId="310"/>
            <ac:spMk id="9" creationId="{91FF3CE9-F467-4C50-AB44-3CB0B23B0955}"/>
          </ac:spMkLst>
        </pc:spChg>
        <pc:spChg chg="add del mod">
          <ac:chgData name="Preyawan Phositlimpagul" userId="516c888d-eece-4e06-ad99-7b467d4b00d5" providerId="ADAL" clId="{8E84DEB6-3C11-426F-AE5D-F7ACD2F83292}" dt="2023-05-11T09:08:45.567" v="14374" actId="478"/>
          <ac:spMkLst>
            <pc:docMk/>
            <pc:sldMk cId="595938770" sldId="310"/>
            <ac:spMk id="10" creationId="{9C6E248D-78B6-4D95-86AC-3D348CC98895}"/>
          </ac:spMkLst>
        </pc:spChg>
        <pc:picChg chg="mod">
          <ac:chgData name="Preyawan Phositlimpagul" userId="516c888d-eece-4e06-ad99-7b467d4b00d5" providerId="ADAL" clId="{8E84DEB6-3C11-426F-AE5D-F7ACD2F83292}" dt="2023-05-11T09:09:00.518" v="14381" actId="1076"/>
          <ac:picMkLst>
            <pc:docMk/>
            <pc:sldMk cId="595938770" sldId="310"/>
            <ac:picMk id="5" creationId="{F876D501-2777-4645-A08A-BD367E923A66}"/>
          </ac:picMkLst>
        </pc:picChg>
        <pc:picChg chg="del mod">
          <ac:chgData name="Preyawan Phositlimpagul" userId="516c888d-eece-4e06-ad99-7b467d4b00d5" providerId="ADAL" clId="{8E84DEB6-3C11-426F-AE5D-F7ACD2F83292}" dt="2023-04-21T08:03:31.061" v="8366" actId="478"/>
          <ac:picMkLst>
            <pc:docMk/>
            <pc:sldMk cId="595938770" sldId="310"/>
            <ac:picMk id="6" creationId="{3637F096-693C-426E-B45A-676039E6DC9A}"/>
          </ac:picMkLst>
        </pc:picChg>
        <pc:picChg chg="mod">
          <ac:chgData name="Preyawan Phositlimpagul" userId="516c888d-eece-4e06-ad99-7b467d4b00d5" providerId="ADAL" clId="{8E84DEB6-3C11-426F-AE5D-F7ACD2F83292}" dt="2023-05-11T09:16:48.639" v="14387" actId="1076"/>
          <ac:picMkLst>
            <pc:docMk/>
            <pc:sldMk cId="595938770" sldId="310"/>
            <ac:picMk id="7" creationId="{BF0DFBFB-0DC9-4798-B97A-212289633EE5}"/>
          </ac:picMkLst>
        </pc:picChg>
        <pc:picChg chg="mod">
          <ac:chgData name="Preyawan Phositlimpagul" userId="516c888d-eece-4e06-ad99-7b467d4b00d5" providerId="ADAL" clId="{8E84DEB6-3C11-426F-AE5D-F7ACD2F83292}" dt="2023-05-11T09:09:03.167" v="14383" actId="14100"/>
          <ac:picMkLst>
            <pc:docMk/>
            <pc:sldMk cId="595938770" sldId="310"/>
            <ac:picMk id="8" creationId="{0367FFFC-5A46-460B-8B42-1952E33E4F66}"/>
          </ac:picMkLst>
        </pc:picChg>
      </pc:sldChg>
      <pc:sldChg chg="addSp delSp modSp new mod modClrScheme modAnim chgLayout modNotesTx">
        <pc:chgData name="Preyawan Phositlimpagul" userId="516c888d-eece-4e06-ad99-7b467d4b00d5" providerId="ADAL" clId="{8E84DEB6-3C11-426F-AE5D-F7ACD2F83292}" dt="2023-04-24T06:09:25.389" v="11229" actId="20577"/>
        <pc:sldMkLst>
          <pc:docMk/>
          <pc:sldMk cId="213800303" sldId="311"/>
        </pc:sldMkLst>
        <pc:spChg chg="del">
          <ac:chgData name="Preyawan Phositlimpagul" userId="516c888d-eece-4e06-ad99-7b467d4b00d5" providerId="ADAL" clId="{8E84DEB6-3C11-426F-AE5D-F7ACD2F83292}" dt="2023-04-21T08:07:27.190" v="8602" actId="700"/>
          <ac:spMkLst>
            <pc:docMk/>
            <pc:sldMk cId="213800303" sldId="311"/>
            <ac:spMk id="2" creationId="{5D1E1968-856B-447E-8255-D6A17C737918}"/>
          </ac:spMkLst>
        </pc:spChg>
        <pc:spChg chg="del">
          <ac:chgData name="Preyawan Phositlimpagul" userId="516c888d-eece-4e06-ad99-7b467d4b00d5" providerId="ADAL" clId="{8E84DEB6-3C11-426F-AE5D-F7ACD2F83292}" dt="2023-04-21T08:07:27.190" v="8602" actId="700"/>
          <ac:spMkLst>
            <pc:docMk/>
            <pc:sldMk cId="213800303" sldId="311"/>
            <ac:spMk id="3" creationId="{9B689AC7-B6FB-4D9E-ACFC-A8659E6A6C09}"/>
          </ac:spMkLst>
        </pc:spChg>
        <pc:spChg chg="add mod">
          <ac:chgData name="Preyawan Phositlimpagul" userId="516c888d-eece-4e06-ad99-7b467d4b00d5" providerId="ADAL" clId="{8E84DEB6-3C11-426F-AE5D-F7ACD2F83292}" dt="2023-04-24T06:08:22.605" v="11162" actId="20577"/>
          <ac:spMkLst>
            <pc:docMk/>
            <pc:sldMk cId="213800303" sldId="311"/>
            <ac:spMk id="6" creationId="{645C8181-5792-4FE6-AA84-561DA319758E}"/>
          </ac:spMkLst>
        </pc:spChg>
        <pc:picChg chg="add mod">
          <ac:chgData name="Preyawan Phositlimpagul" userId="516c888d-eece-4e06-ad99-7b467d4b00d5" providerId="ADAL" clId="{8E84DEB6-3C11-426F-AE5D-F7ACD2F83292}" dt="2023-04-21T08:10:29.177" v="8703" actId="1076"/>
          <ac:picMkLst>
            <pc:docMk/>
            <pc:sldMk cId="213800303" sldId="311"/>
            <ac:picMk id="4" creationId="{96A301A5-6BEA-4514-821F-CB3A7844A6DA}"/>
          </ac:picMkLst>
        </pc:picChg>
        <pc:picChg chg="add mod">
          <ac:chgData name="Preyawan Phositlimpagul" userId="516c888d-eece-4e06-ad99-7b467d4b00d5" providerId="ADAL" clId="{8E84DEB6-3C11-426F-AE5D-F7ACD2F83292}" dt="2023-04-21T08:08:22.268" v="8608" actId="1076"/>
          <ac:picMkLst>
            <pc:docMk/>
            <pc:sldMk cId="213800303" sldId="311"/>
            <ac:picMk id="5" creationId="{06B45936-5F5A-4BAF-B3C3-2E72E8D439E0}"/>
          </ac:picMkLst>
        </pc:picChg>
      </pc:sldChg>
      <pc:sldChg chg="addSp delSp modSp new mod">
        <pc:chgData name="Preyawan Phositlimpagul" userId="516c888d-eece-4e06-ad99-7b467d4b00d5" providerId="ADAL" clId="{8E84DEB6-3C11-426F-AE5D-F7ACD2F83292}" dt="2023-05-11T08:43:19.336" v="14175" actId="14100"/>
        <pc:sldMkLst>
          <pc:docMk/>
          <pc:sldMk cId="75047399" sldId="312"/>
        </pc:sldMkLst>
        <pc:spChg chg="del">
          <ac:chgData name="Preyawan Phositlimpagul" userId="516c888d-eece-4e06-ad99-7b467d4b00d5" providerId="ADAL" clId="{8E84DEB6-3C11-426F-AE5D-F7ACD2F83292}" dt="2023-05-11T08:04:02.073" v="13876" actId="478"/>
          <ac:spMkLst>
            <pc:docMk/>
            <pc:sldMk cId="75047399" sldId="312"/>
            <ac:spMk id="2" creationId="{D8047AC0-C949-4536-A0BF-A4DFACFCC5DC}"/>
          </ac:spMkLst>
        </pc:spChg>
        <pc:spChg chg="del">
          <ac:chgData name="Preyawan Phositlimpagul" userId="516c888d-eece-4e06-ad99-7b467d4b00d5" providerId="ADAL" clId="{8E84DEB6-3C11-426F-AE5D-F7ACD2F83292}" dt="2023-05-11T08:04:03.326" v="13877" actId="478"/>
          <ac:spMkLst>
            <pc:docMk/>
            <pc:sldMk cId="75047399" sldId="312"/>
            <ac:spMk id="3" creationId="{1DBE3BA9-B3C0-4EFD-89C8-61E4795490FA}"/>
          </ac:spMkLst>
        </pc:spChg>
        <pc:spChg chg="add mod">
          <ac:chgData name="Preyawan Phositlimpagul" userId="516c888d-eece-4e06-ad99-7b467d4b00d5" providerId="ADAL" clId="{8E84DEB6-3C11-426F-AE5D-F7ACD2F83292}" dt="2023-05-11T08:43:19.336" v="14175" actId="14100"/>
          <ac:spMkLst>
            <pc:docMk/>
            <pc:sldMk cId="75047399" sldId="312"/>
            <ac:spMk id="4" creationId="{B4C0A3E9-2228-4BF8-8E7D-FA431B4E2931}"/>
          </ac:spMkLst>
        </pc:spChg>
        <pc:spChg chg="add mod">
          <ac:chgData name="Preyawan Phositlimpagul" userId="516c888d-eece-4e06-ad99-7b467d4b00d5" providerId="ADAL" clId="{8E84DEB6-3C11-426F-AE5D-F7ACD2F83292}" dt="2023-05-11T08:43:09.618" v="14173" actId="113"/>
          <ac:spMkLst>
            <pc:docMk/>
            <pc:sldMk cId="75047399" sldId="312"/>
            <ac:spMk id="6" creationId="{D5BC4257-02D1-44CC-A209-338523EE7A15}"/>
          </ac:spMkLst>
        </pc:spChg>
        <pc:spChg chg="add mod">
          <ac:chgData name="Preyawan Phositlimpagul" userId="516c888d-eece-4e06-ad99-7b467d4b00d5" providerId="ADAL" clId="{8E84DEB6-3C11-426F-AE5D-F7ACD2F83292}" dt="2023-05-11T08:43:13.059" v="14174" actId="113"/>
          <ac:spMkLst>
            <pc:docMk/>
            <pc:sldMk cId="75047399" sldId="312"/>
            <ac:spMk id="8" creationId="{861C0A47-094B-4956-A9ED-72063932DE49}"/>
          </ac:spMkLst>
        </pc:spChg>
        <pc:picChg chg="add mod">
          <ac:chgData name="Preyawan Phositlimpagul" userId="516c888d-eece-4e06-ad99-7b467d4b00d5" providerId="ADAL" clId="{8E84DEB6-3C11-426F-AE5D-F7ACD2F83292}" dt="2023-05-11T08:41:59.433" v="14167" actId="1076"/>
          <ac:picMkLst>
            <pc:docMk/>
            <pc:sldMk cId="75047399" sldId="312"/>
            <ac:picMk id="10" creationId="{11DB036D-58C4-4053-8D62-BF7F4B229CDE}"/>
          </ac:picMkLst>
        </pc:picChg>
        <pc:picChg chg="add mod">
          <ac:chgData name="Preyawan Phositlimpagul" userId="516c888d-eece-4e06-ad99-7b467d4b00d5" providerId="ADAL" clId="{8E84DEB6-3C11-426F-AE5D-F7ACD2F83292}" dt="2023-05-11T08:42:58.808" v="14171" actId="14100"/>
          <ac:picMkLst>
            <pc:docMk/>
            <pc:sldMk cId="75047399" sldId="312"/>
            <ac:picMk id="1026" creationId="{140536FD-390C-486B-8430-B14EA59D8D9B}"/>
          </ac:picMkLst>
        </pc:picChg>
      </pc:sldChg>
      <pc:sldChg chg="addSp delSp modSp new del mod modClrScheme chgLayout">
        <pc:chgData name="Preyawan Phositlimpagul" userId="516c888d-eece-4e06-ad99-7b467d4b00d5" providerId="ADAL" clId="{8E84DEB6-3C11-426F-AE5D-F7ACD2F83292}" dt="2023-04-21T08:37:45.236" v="9227" actId="47"/>
        <pc:sldMkLst>
          <pc:docMk/>
          <pc:sldMk cId="2144951052" sldId="312"/>
        </pc:sldMkLst>
        <pc:spChg chg="del">
          <ac:chgData name="Preyawan Phositlimpagul" userId="516c888d-eece-4e06-ad99-7b467d4b00d5" providerId="ADAL" clId="{8E84DEB6-3C11-426F-AE5D-F7ACD2F83292}" dt="2023-04-21T08:37:15.496" v="9224" actId="700"/>
          <ac:spMkLst>
            <pc:docMk/>
            <pc:sldMk cId="2144951052" sldId="312"/>
            <ac:spMk id="2" creationId="{35734CB9-35A0-4CB7-BC88-E34D3B678488}"/>
          </ac:spMkLst>
        </pc:spChg>
        <pc:spChg chg="del">
          <ac:chgData name="Preyawan Phositlimpagul" userId="516c888d-eece-4e06-ad99-7b467d4b00d5" providerId="ADAL" clId="{8E84DEB6-3C11-426F-AE5D-F7ACD2F83292}" dt="2023-04-21T08:37:15.496" v="9224" actId="700"/>
          <ac:spMkLst>
            <pc:docMk/>
            <pc:sldMk cId="2144951052" sldId="312"/>
            <ac:spMk id="3" creationId="{7E56BE89-3C7A-4C45-BBBC-07677D04AE7E}"/>
          </ac:spMkLst>
        </pc:spChg>
        <pc:picChg chg="add mod">
          <ac:chgData name="Preyawan Phositlimpagul" userId="516c888d-eece-4e06-ad99-7b467d4b00d5" providerId="ADAL" clId="{8E84DEB6-3C11-426F-AE5D-F7ACD2F83292}" dt="2023-04-21T08:37:24.282" v="9226" actId="1076"/>
          <ac:picMkLst>
            <pc:docMk/>
            <pc:sldMk cId="2144951052" sldId="312"/>
            <ac:picMk id="4" creationId="{44B1F72E-E909-42CC-ADD1-39C0DFA83187}"/>
          </ac:picMkLst>
        </pc:picChg>
      </pc:sldChg>
      <pc:sldChg chg="new del">
        <pc:chgData name="Preyawan Phositlimpagul" userId="516c888d-eece-4e06-ad99-7b467d4b00d5" providerId="ADAL" clId="{8E84DEB6-3C11-426F-AE5D-F7ACD2F83292}" dt="2023-05-10T03:45:06.290" v="12682" actId="47"/>
        <pc:sldMkLst>
          <pc:docMk/>
          <pc:sldMk cId="2940799623" sldId="313"/>
        </pc:sldMkLst>
      </pc:sldChg>
      <pc:sldChg chg="addSp delSp modSp new mod ord delAnim modAnim addCm modNotesTx">
        <pc:chgData name="Preyawan Phositlimpagul" userId="516c888d-eece-4e06-ad99-7b467d4b00d5" providerId="ADAL" clId="{8E84DEB6-3C11-426F-AE5D-F7ACD2F83292}" dt="2023-05-11T07:52:19.614" v="13858" actId="1589"/>
        <pc:sldMkLst>
          <pc:docMk/>
          <pc:sldMk cId="4191439596" sldId="313"/>
        </pc:sldMkLst>
        <pc:spChg chg="add del mod">
          <ac:chgData name="Preyawan Phositlimpagul" userId="516c888d-eece-4e06-ad99-7b467d4b00d5" providerId="ADAL" clId="{8E84DEB6-3C11-426F-AE5D-F7ACD2F83292}" dt="2023-05-10T04:10:21.149" v="12973" actId="478"/>
          <ac:spMkLst>
            <pc:docMk/>
            <pc:sldMk cId="4191439596" sldId="313"/>
            <ac:spMk id="3" creationId="{18B364EC-4A98-4CBF-A3FF-27B629A2D581}"/>
          </ac:spMkLst>
        </pc:spChg>
        <pc:spChg chg="add del mod">
          <ac:chgData name="Preyawan Phositlimpagul" userId="516c888d-eece-4e06-ad99-7b467d4b00d5" providerId="ADAL" clId="{8E84DEB6-3C11-426F-AE5D-F7ACD2F83292}" dt="2023-05-10T04:10:22.431" v="12974" actId="478"/>
          <ac:spMkLst>
            <pc:docMk/>
            <pc:sldMk cId="4191439596" sldId="313"/>
            <ac:spMk id="6" creationId="{0F1B0971-C1D9-410D-85C3-B9BEEE6A20D1}"/>
          </ac:spMkLst>
        </pc:spChg>
        <pc:spChg chg="add del mod">
          <ac:chgData name="Preyawan Phositlimpagul" userId="516c888d-eece-4e06-ad99-7b467d4b00d5" providerId="ADAL" clId="{8E84DEB6-3C11-426F-AE5D-F7ACD2F83292}" dt="2023-05-11T07:27:36.624" v="13773" actId="478"/>
          <ac:spMkLst>
            <pc:docMk/>
            <pc:sldMk cId="4191439596" sldId="313"/>
            <ac:spMk id="6" creationId="{ED2FA56D-E72C-4BDE-937D-6AA15BFAE9BB}"/>
          </ac:spMkLst>
        </pc:spChg>
        <pc:spChg chg="add del mod">
          <ac:chgData name="Preyawan Phositlimpagul" userId="516c888d-eece-4e06-ad99-7b467d4b00d5" providerId="ADAL" clId="{8E84DEB6-3C11-426F-AE5D-F7ACD2F83292}" dt="2023-05-10T04:12:55.747" v="13055" actId="22"/>
          <ac:spMkLst>
            <pc:docMk/>
            <pc:sldMk cId="4191439596" sldId="313"/>
            <ac:spMk id="8" creationId="{01E28331-1346-4959-BF55-F52B504C0DAD}"/>
          </ac:spMkLst>
        </pc:spChg>
        <pc:spChg chg="add mod">
          <ac:chgData name="Preyawan Phositlimpagul" userId="516c888d-eece-4e06-ad99-7b467d4b00d5" providerId="ADAL" clId="{8E84DEB6-3C11-426F-AE5D-F7ACD2F83292}" dt="2023-05-10T04:21:20.837" v="13442" actId="20577"/>
          <ac:spMkLst>
            <pc:docMk/>
            <pc:sldMk cId="4191439596" sldId="313"/>
            <ac:spMk id="10" creationId="{A5226553-DEE6-44DE-972C-1AA61564C1E2}"/>
          </ac:spMkLst>
        </pc:spChg>
        <pc:spChg chg="add mod">
          <ac:chgData name="Preyawan Phositlimpagul" userId="516c888d-eece-4e06-ad99-7b467d4b00d5" providerId="ADAL" clId="{8E84DEB6-3C11-426F-AE5D-F7ACD2F83292}" dt="2023-05-11T07:52:01.475" v="13857" actId="20577"/>
          <ac:spMkLst>
            <pc:docMk/>
            <pc:sldMk cId="4191439596" sldId="313"/>
            <ac:spMk id="11" creationId="{DA82F396-9916-4C53-AC0B-B41CA99761AD}"/>
          </ac:spMkLst>
        </pc:spChg>
        <pc:picChg chg="add del mod">
          <ac:chgData name="Preyawan Phositlimpagul" userId="516c888d-eece-4e06-ad99-7b467d4b00d5" providerId="ADAL" clId="{8E84DEB6-3C11-426F-AE5D-F7ACD2F83292}" dt="2023-05-10T04:10:20.277" v="12972" actId="478"/>
          <ac:picMkLst>
            <pc:docMk/>
            <pc:sldMk cId="4191439596" sldId="313"/>
            <ac:picMk id="2" creationId="{7A22A83A-F2BF-47D8-AFE4-A7AA1F60AA32}"/>
          </ac:picMkLst>
        </pc:picChg>
        <pc:picChg chg="add mod">
          <ac:chgData name="Preyawan Phositlimpagul" userId="516c888d-eece-4e06-ad99-7b467d4b00d5" providerId="ADAL" clId="{8E84DEB6-3C11-426F-AE5D-F7ACD2F83292}" dt="2023-05-10T04:16:11.805" v="13245" actId="1076"/>
          <ac:picMkLst>
            <pc:docMk/>
            <pc:sldMk cId="4191439596" sldId="313"/>
            <ac:picMk id="5" creationId="{8D07F90F-B7FB-43A5-B67C-551CD3DCEBD9}"/>
          </ac:picMkLst>
        </pc:picChg>
        <pc:picChg chg="add mod">
          <ac:chgData name="Preyawan Phositlimpagul" userId="516c888d-eece-4e06-ad99-7b467d4b00d5" providerId="ADAL" clId="{8E84DEB6-3C11-426F-AE5D-F7ACD2F83292}" dt="2023-05-10T04:13:41.928" v="13059" actId="196"/>
          <ac:picMkLst>
            <pc:docMk/>
            <pc:sldMk cId="4191439596" sldId="313"/>
            <ac:picMk id="9" creationId="{54971599-B31A-48C5-8A46-BC5393942E0C}"/>
          </ac:picMkLst>
        </pc:picChg>
      </pc:sldChg>
      <pc:sldChg chg="addSp modSp new mod modNotesTx">
        <pc:chgData name="Preyawan Phositlimpagul" userId="516c888d-eece-4e06-ad99-7b467d4b00d5" providerId="ADAL" clId="{8E84DEB6-3C11-426F-AE5D-F7ACD2F83292}" dt="2023-05-11T09:40:43.716" v="14551" actId="20577"/>
        <pc:sldMkLst>
          <pc:docMk/>
          <pc:sldMk cId="4090930554" sldId="314"/>
        </pc:sldMkLst>
        <pc:spChg chg="add mod">
          <ac:chgData name="Preyawan Phositlimpagul" userId="516c888d-eece-4e06-ad99-7b467d4b00d5" providerId="ADAL" clId="{8E84DEB6-3C11-426F-AE5D-F7ACD2F83292}" dt="2023-05-11T09:40:43.716" v="14551" actId="20577"/>
          <ac:spMkLst>
            <pc:docMk/>
            <pc:sldMk cId="4090930554" sldId="314"/>
            <ac:spMk id="3" creationId="{73E87E81-D205-4F75-B15A-7AF8A6E53FB1}"/>
          </ac:spMkLst>
        </pc:spChg>
        <pc:spChg chg="add mod">
          <ac:chgData name="Preyawan Phositlimpagul" userId="516c888d-eece-4e06-ad99-7b467d4b00d5" providerId="ADAL" clId="{8E84DEB6-3C11-426F-AE5D-F7ACD2F83292}" dt="2023-05-11T09:37:17.314" v="14484" actId="14100"/>
          <ac:spMkLst>
            <pc:docMk/>
            <pc:sldMk cId="4090930554" sldId="314"/>
            <ac:spMk id="6" creationId="{5860C07C-FE6C-4265-BDF4-E9DDB17BE6BF}"/>
          </ac:spMkLst>
        </pc:spChg>
        <pc:picChg chg="add mod">
          <ac:chgData name="Preyawan Phositlimpagul" userId="516c888d-eece-4e06-ad99-7b467d4b00d5" providerId="ADAL" clId="{8E84DEB6-3C11-426F-AE5D-F7ACD2F83292}" dt="2023-05-11T09:37:14.605" v="14483" actId="1076"/>
          <ac:picMkLst>
            <pc:docMk/>
            <pc:sldMk cId="4090930554" sldId="314"/>
            <ac:picMk id="5" creationId="{147DD310-B9C5-4BA6-8C9F-B195CCB29F1F}"/>
          </ac:picMkLst>
        </pc:picChg>
        <pc:picChg chg="add mod">
          <ac:chgData name="Preyawan Phositlimpagul" userId="516c888d-eece-4e06-ad99-7b467d4b00d5" providerId="ADAL" clId="{8E84DEB6-3C11-426F-AE5D-F7ACD2F83292}" dt="2023-05-11T09:36:55.277" v="14481" actId="1076"/>
          <ac:picMkLst>
            <pc:docMk/>
            <pc:sldMk cId="4090930554" sldId="314"/>
            <ac:picMk id="2050" creationId="{B608C311-125C-4221-9428-68BEF06CCD61}"/>
          </ac:picMkLst>
        </pc:picChg>
        <pc:picChg chg="add mod">
          <ac:chgData name="Preyawan Phositlimpagul" userId="516c888d-eece-4e06-ad99-7b467d4b00d5" providerId="ADAL" clId="{8E84DEB6-3C11-426F-AE5D-F7ACD2F83292}" dt="2023-05-11T09:37:14.605" v="14483" actId="1076"/>
          <ac:picMkLst>
            <pc:docMk/>
            <pc:sldMk cId="4090930554" sldId="314"/>
            <ac:picMk id="2052" creationId="{DB5A1AB1-322C-4A47-9B63-2BFE2502C44B}"/>
          </ac:picMkLst>
        </pc:picChg>
      </pc:sldChg>
    </pc:docChg>
  </pc:docChgLst>
  <pc:docChgLst>
    <pc:chgData name="Preyawan Phositlimpagul" userId="516c888d-eece-4e06-ad99-7b467d4b00d5" providerId="ADAL" clId="{C338C405-C0A0-4E28-AAD7-538E577A611D}"/>
    <pc:docChg chg="undo custSel addSld modSld">
      <pc:chgData name="Preyawan Phositlimpagul" userId="516c888d-eece-4e06-ad99-7b467d4b00d5" providerId="ADAL" clId="{C338C405-C0A0-4E28-AAD7-538E577A611D}" dt="2023-05-30T05:45:20.804" v="318" actId="1037"/>
      <pc:docMkLst>
        <pc:docMk/>
      </pc:docMkLst>
      <pc:sldChg chg="modNotesTx">
        <pc:chgData name="Preyawan Phositlimpagul" userId="516c888d-eece-4e06-ad99-7b467d4b00d5" providerId="ADAL" clId="{C338C405-C0A0-4E28-AAD7-538E577A611D}" dt="2023-05-30T05:41:10.834" v="283" actId="6549"/>
        <pc:sldMkLst>
          <pc:docMk/>
          <pc:sldMk cId="4266020641" sldId="286"/>
        </pc:sldMkLst>
      </pc:sldChg>
      <pc:sldChg chg="addSp modSp mod modAnim modNotesTx">
        <pc:chgData name="Preyawan Phositlimpagul" userId="516c888d-eece-4e06-ad99-7b467d4b00d5" providerId="ADAL" clId="{C338C405-C0A0-4E28-AAD7-538E577A611D}" dt="2023-05-30T03:33:45.115" v="29" actId="20577"/>
        <pc:sldMkLst>
          <pc:docMk/>
          <pc:sldMk cId="3993637283" sldId="297"/>
        </pc:sldMkLst>
        <pc:spChg chg="add mod">
          <ac:chgData name="Preyawan Phositlimpagul" userId="516c888d-eece-4e06-ad99-7b467d4b00d5" providerId="ADAL" clId="{C338C405-C0A0-4E28-AAD7-538E577A611D}" dt="2023-05-30T03:33:45.115" v="29" actId="20577"/>
          <ac:spMkLst>
            <pc:docMk/>
            <pc:sldMk cId="3993637283" sldId="297"/>
            <ac:spMk id="13" creationId="{0CB4AF47-FB3C-AA6E-BEC6-CBD447A52BE5}"/>
          </ac:spMkLst>
        </pc:spChg>
        <pc:grpChg chg="mod">
          <ac:chgData name="Preyawan Phositlimpagul" userId="516c888d-eece-4e06-ad99-7b467d4b00d5" providerId="ADAL" clId="{C338C405-C0A0-4E28-AAD7-538E577A611D}" dt="2023-05-30T03:32:54.117" v="3" actId="1076"/>
          <ac:grpSpMkLst>
            <pc:docMk/>
            <pc:sldMk cId="3993637283" sldId="297"/>
            <ac:grpSpMk id="3" creationId="{DDEBC840-6F06-4A37-8726-6ED1604D41D2}"/>
          </ac:grpSpMkLst>
        </pc:grpChg>
        <pc:grpChg chg="mod">
          <ac:chgData name="Preyawan Phositlimpagul" userId="516c888d-eece-4e06-ad99-7b467d4b00d5" providerId="ADAL" clId="{C338C405-C0A0-4E28-AAD7-538E577A611D}" dt="2023-05-30T03:32:54.117" v="3" actId="1076"/>
          <ac:grpSpMkLst>
            <pc:docMk/>
            <pc:sldMk cId="3993637283" sldId="297"/>
            <ac:grpSpMk id="21" creationId="{B42F15B7-3052-4A16-ADEA-DB7CAD95A1CF}"/>
          </ac:grpSpMkLst>
        </pc:grpChg>
        <pc:grpChg chg="mod">
          <ac:chgData name="Preyawan Phositlimpagul" userId="516c888d-eece-4e06-ad99-7b467d4b00d5" providerId="ADAL" clId="{C338C405-C0A0-4E28-AAD7-538E577A611D}" dt="2023-05-30T03:32:54.117" v="3" actId="1076"/>
          <ac:grpSpMkLst>
            <pc:docMk/>
            <pc:sldMk cId="3993637283" sldId="297"/>
            <ac:grpSpMk id="30" creationId="{1F25A13F-A2D3-44D5-B936-8F28983F1918}"/>
          </ac:grpSpMkLst>
        </pc:grpChg>
        <pc:grpChg chg="mod">
          <ac:chgData name="Preyawan Phositlimpagul" userId="516c888d-eece-4e06-ad99-7b467d4b00d5" providerId="ADAL" clId="{C338C405-C0A0-4E28-AAD7-538E577A611D}" dt="2023-05-30T03:32:54.117" v="3" actId="1076"/>
          <ac:grpSpMkLst>
            <pc:docMk/>
            <pc:sldMk cId="3993637283" sldId="297"/>
            <ac:grpSpMk id="31" creationId="{1599B6EE-AD82-43D6-91AC-2AA32A18C20A}"/>
          </ac:grpSpMkLst>
        </pc:grpChg>
      </pc:sldChg>
      <pc:sldChg chg="addSp delSp modSp mod modAnim modNotesTx">
        <pc:chgData name="Preyawan Phositlimpagul" userId="516c888d-eece-4e06-ad99-7b467d4b00d5" providerId="ADAL" clId="{C338C405-C0A0-4E28-AAD7-538E577A611D}" dt="2023-05-30T05:44:39.617" v="305" actId="207"/>
        <pc:sldMkLst>
          <pc:docMk/>
          <pc:sldMk cId="369582285" sldId="301"/>
        </pc:sldMkLst>
        <pc:spChg chg="add mod">
          <ac:chgData name="Preyawan Phositlimpagul" userId="516c888d-eece-4e06-ad99-7b467d4b00d5" providerId="ADAL" clId="{C338C405-C0A0-4E28-AAD7-538E577A611D}" dt="2023-05-30T03:35:17.561" v="46" actId="14100"/>
          <ac:spMkLst>
            <pc:docMk/>
            <pc:sldMk cId="369582285" sldId="301"/>
            <ac:spMk id="3" creationId="{8C908A59-F267-1AE9-5EC8-996386E4B7ED}"/>
          </ac:spMkLst>
        </pc:spChg>
        <pc:spChg chg="add del">
          <ac:chgData name="Preyawan Phositlimpagul" userId="516c888d-eece-4e06-ad99-7b467d4b00d5" providerId="ADAL" clId="{C338C405-C0A0-4E28-AAD7-538E577A611D}" dt="2023-05-30T05:38:33.907" v="211" actId="22"/>
          <ac:spMkLst>
            <pc:docMk/>
            <pc:sldMk cId="369582285" sldId="301"/>
            <ac:spMk id="5" creationId="{003A7281-1D04-42EE-65AA-142888C1F6F7}"/>
          </ac:spMkLst>
        </pc:spChg>
        <pc:spChg chg="add mod">
          <ac:chgData name="Preyawan Phositlimpagul" userId="516c888d-eece-4e06-ad99-7b467d4b00d5" providerId="ADAL" clId="{C338C405-C0A0-4E28-AAD7-538E577A611D}" dt="2023-05-30T05:44:39.617" v="305" actId="207"/>
          <ac:spMkLst>
            <pc:docMk/>
            <pc:sldMk cId="369582285" sldId="301"/>
            <ac:spMk id="6" creationId="{D71C13C0-0FE0-E3B1-36F7-2FF888E44961}"/>
          </ac:spMkLst>
        </pc:spChg>
        <pc:spChg chg="add mod">
          <ac:chgData name="Preyawan Phositlimpagul" userId="516c888d-eece-4e06-ad99-7b467d4b00d5" providerId="ADAL" clId="{C338C405-C0A0-4E28-AAD7-538E577A611D}" dt="2023-05-30T05:38:40.534" v="212"/>
          <ac:spMkLst>
            <pc:docMk/>
            <pc:sldMk cId="369582285" sldId="301"/>
            <ac:spMk id="7" creationId="{5B1ED6E9-BC04-0155-94D3-A12F9B531A34}"/>
          </ac:spMkLst>
        </pc:spChg>
        <pc:spChg chg="add mod">
          <ac:chgData name="Preyawan Phositlimpagul" userId="516c888d-eece-4e06-ad99-7b467d4b00d5" providerId="ADAL" clId="{C338C405-C0A0-4E28-AAD7-538E577A611D}" dt="2023-05-30T05:44:02.616" v="302" actId="2085"/>
          <ac:spMkLst>
            <pc:docMk/>
            <pc:sldMk cId="369582285" sldId="301"/>
            <ac:spMk id="8" creationId="{1456FC31-866B-9AF2-7049-6A9D32BB43D7}"/>
          </ac:spMkLst>
        </pc:spChg>
        <pc:spChg chg="add mod">
          <ac:chgData name="Preyawan Phositlimpagul" userId="516c888d-eece-4e06-ad99-7b467d4b00d5" providerId="ADAL" clId="{C338C405-C0A0-4E28-AAD7-538E577A611D}" dt="2023-05-30T05:38:40.534" v="212"/>
          <ac:spMkLst>
            <pc:docMk/>
            <pc:sldMk cId="369582285" sldId="301"/>
            <ac:spMk id="9" creationId="{1EC117ED-1301-7C90-86D4-2C427656D09A}"/>
          </ac:spMkLst>
        </pc:spChg>
        <pc:spChg chg="mod">
          <ac:chgData name="Preyawan Phositlimpagul" userId="516c888d-eece-4e06-ad99-7b467d4b00d5" providerId="ADAL" clId="{C338C405-C0A0-4E28-AAD7-538E577A611D}" dt="2023-05-30T03:35:25.378" v="47" actId="1076"/>
          <ac:spMkLst>
            <pc:docMk/>
            <pc:sldMk cId="369582285" sldId="301"/>
            <ac:spMk id="15" creationId="{E66A7A41-F863-4B6A-BA4E-CF9600F3DCBC}"/>
          </ac:spMkLst>
        </pc:spChg>
      </pc:sldChg>
      <pc:sldChg chg="addSp modSp mod modAnim">
        <pc:chgData name="Preyawan Phositlimpagul" userId="516c888d-eece-4e06-ad99-7b467d4b00d5" providerId="ADAL" clId="{C338C405-C0A0-4E28-AAD7-538E577A611D}" dt="2023-05-30T05:41:55.119" v="298"/>
        <pc:sldMkLst>
          <pc:docMk/>
          <pc:sldMk cId="859137605" sldId="308"/>
        </pc:sldMkLst>
        <pc:spChg chg="add mod">
          <ac:chgData name="Preyawan Phositlimpagul" userId="516c888d-eece-4e06-ad99-7b467d4b00d5" providerId="ADAL" clId="{C338C405-C0A0-4E28-AAD7-538E577A611D}" dt="2023-05-30T05:41:52.790" v="297" actId="1076"/>
          <ac:spMkLst>
            <pc:docMk/>
            <pc:sldMk cId="859137605" sldId="308"/>
            <ac:spMk id="3" creationId="{1D4A6306-BF86-8BE3-C963-BFCAF2BA727B}"/>
          </ac:spMkLst>
        </pc:spChg>
      </pc:sldChg>
      <pc:sldChg chg="addSp delSp modSp add mod modAnim modNotesTx">
        <pc:chgData name="Preyawan Phositlimpagul" userId="516c888d-eece-4e06-ad99-7b467d4b00d5" providerId="ADAL" clId="{C338C405-C0A0-4E28-AAD7-538E577A611D}" dt="2023-05-30T05:45:20.804" v="318" actId="1037"/>
        <pc:sldMkLst>
          <pc:docMk/>
          <pc:sldMk cId="653781483" sldId="315"/>
        </pc:sldMkLst>
        <pc:spChg chg="add del mod">
          <ac:chgData name="Preyawan Phositlimpagul" userId="516c888d-eece-4e06-ad99-7b467d4b00d5" providerId="ADAL" clId="{C338C405-C0A0-4E28-AAD7-538E577A611D}" dt="2023-05-30T05:44:46.005" v="306" actId="478"/>
          <ac:spMkLst>
            <pc:docMk/>
            <pc:sldMk cId="653781483" sldId="315"/>
            <ac:spMk id="2" creationId="{88D5C11B-0E6B-4F89-2044-46F5B0DB8BD7}"/>
          </ac:spMkLst>
        </pc:spChg>
        <pc:spChg chg="add mod ord">
          <ac:chgData name="Preyawan Phositlimpagul" userId="516c888d-eece-4e06-ad99-7b467d4b00d5" providerId="ADAL" clId="{C338C405-C0A0-4E28-AAD7-538E577A611D}" dt="2023-05-30T05:44:56.850" v="310" actId="166"/>
          <ac:spMkLst>
            <pc:docMk/>
            <pc:sldMk cId="653781483" sldId="315"/>
            <ac:spMk id="4" creationId="{F9FC1C9B-39B8-DA87-C438-9F3002780519}"/>
          </ac:spMkLst>
        </pc:spChg>
        <pc:spChg chg="add mod">
          <ac:chgData name="Preyawan Phositlimpagul" userId="516c888d-eece-4e06-ad99-7b467d4b00d5" providerId="ADAL" clId="{C338C405-C0A0-4E28-AAD7-538E577A611D}" dt="2023-05-30T05:43:30.144" v="299" actId="2085"/>
          <ac:spMkLst>
            <pc:docMk/>
            <pc:sldMk cId="653781483" sldId="315"/>
            <ac:spMk id="5" creationId="{D8C9AAF7-3290-F0B8-8575-71B0FBEE1792}"/>
          </ac:spMkLst>
        </pc:spChg>
        <pc:spChg chg="add mod">
          <ac:chgData name="Preyawan Phositlimpagul" userId="516c888d-eece-4e06-ad99-7b467d4b00d5" providerId="ADAL" clId="{C338C405-C0A0-4E28-AAD7-538E577A611D}" dt="2023-05-30T04:21:57.499" v="110" actId="1038"/>
          <ac:spMkLst>
            <pc:docMk/>
            <pc:sldMk cId="653781483" sldId="315"/>
            <ac:spMk id="6" creationId="{0D9A31F3-FD12-AD73-6771-176E8BA5F0E7}"/>
          </ac:spMkLst>
        </pc:spChg>
        <pc:spChg chg="add mod">
          <ac:chgData name="Preyawan Phositlimpagul" userId="516c888d-eece-4e06-ad99-7b467d4b00d5" providerId="ADAL" clId="{C338C405-C0A0-4E28-AAD7-538E577A611D}" dt="2023-05-30T04:22:43.753" v="114" actId="1076"/>
          <ac:spMkLst>
            <pc:docMk/>
            <pc:sldMk cId="653781483" sldId="315"/>
            <ac:spMk id="7" creationId="{0E2D7D5C-AE18-D64B-8FC6-24533A3FFB5C}"/>
          </ac:spMkLst>
        </pc:spChg>
        <pc:spChg chg="add mod ord">
          <ac:chgData name="Preyawan Phositlimpagul" userId="516c888d-eece-4e06-ad99-7b467d4b00d5" providerId="ADAL" clId="{C338C405-C0A0-4E28-AAD7-538E577A611D}" dt="2023-05-30T05:45:20.804" v="318" actId="1037"/>
          <ac:spMkLst>
            <pc:docMk/>
            <pc:sldMk cId="653781483" sldId="315"/>
            <ac:spMk id="8" creationId="{63929CCB-58E8-27AC-2495-ECD17F1EC623}"/>
          </ac:spMkLst>
        </pc:spChg>
      </pc:sldChg>
    </pc:docChg>
  </pc:docChgLst>
  <pc:docChgLst>
    <pc:chgData name="Narisara Thongmee" userId="S::narisara@jpf.go.jp::6757c35e-10a4-4930-b694-0eb276fcf2f1" providerId="AD" clId="Web-{E0C4F6B3-A3DB-4885-8CF2-1698B76DCACB}"/>
    <pc:docChg chg="">
      <pc:chgData name="Narisara Thongmee" userId="S::narisara@jpf.go.jp::6757c35e-10a4-4930-b694-0eb276fcf2f1" providerId="AD" clId="Web-{E0C4F6B3-A3DB-4885-8CF2-1698B76DCACB}" dt="2023-05-10T09:18:46.904" v="0"/>
      <pc:docMkLst>
        <pc:docMk/>
      </pc:docMkLst>
      <pc:sldChg chg="addCm">
        <pc:chgData name="Narisara Thongmee" userId="S::narisara@jpf.go.jp::6757c35e-10a4-4930-b694-0eb276fcf2f1" providerId="AD" clId="Web-{E0C4F6B3-A3DB-4885-8CF2-1698B76DCACB}" dt="2023-05-10T09:18:46.904" v="0"/>
        <pc:sldMkLst>
          <pc:docMk/>
          <pc:sldMk cId="4266020641" sldId="286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7" dt="2023-05-10T16:23:43.749" idx="1">
    <p:pos x="10" y="10"/>
    <p:text>お花見をするとき、日本人はどんなことをするか少し紹介があったら</p:text>
    <p:extLst>
      <p:ext uri="{C676402C-5697-4E1C-873F-D02D1690AC5C}">
        <p15:threadingInfo xmlns:p15="http://schemas.microsoft.com/office/powerpoint/2012/main" timeZoneBias="-420"/>
      </p:ext>
    </p:extLst>
  </p:cm>
  <p:cm authorId="4" dt="2023-05-11T14:52:19.568" idx="14">
    <p:pos x="10" y="106"/>
    <p:text>コメントありがとうございます。追加しました。</p:text>
    <p:extLst>
      <p:ext uri="{C676402C-5697-4E1C-873F-D02D1690AC5C}">
        <p15:threadingInfo xmlns:p15="http://schemas.microsoft.com/office/powerpoint/2012/main" timeZoneBias="-420">
          <p15:parentCm authorId="7" idx="1"/>
        </p15:threadingInfo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45CC1-5406-43BC-B021-E13B9FABFD1C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7ED8C-5E42-44E3-8B86-54A78B996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130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90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648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02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19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th-TH" altLang="ja-JP" dirty="0"/>
            </a:b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35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302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66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631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273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22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67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382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41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93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983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52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5213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3166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702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11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th-TH" altLang="ja-JP" sz="1200" baseline="0" dirty="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442735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229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1167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46991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67ED8C-5E42-44E3-8B86-54A78B9969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162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03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79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74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u="none" dirty="0">
              <a:solidFill>
                <a:schemeClr val="tx1"/>
              </a:solidFill>
              <a:effectLst/>
              <a:latin typeface="Calibri" panose="020F0502020204030204" pitchFamily="34" charset="0"/>
              <a:ea typeface="Yu Mincho" panose="02020400000000000000" pitchFamily="18" charset="-128"/>
              <a:cs typeface="Cordia New" panose="020B0304020202020204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34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253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109012E-8B18-48BF-8FF2-B5DFDC9720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CF06F665-3238-453A-AB16-2AB9C5115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5C96A0-192B-47B8-872D-E819E0A36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E3AA794-0076-4DD7-AB40-3C984D9F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6835247-A860-4BB8-AC57-57DEB0472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1051B70-C431-4B1C-97D3-18908A9E9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79CD2B19-508A-4267-A873-EA4975261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2D49F21-35C2-4C49-B701-A944B8F6B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8937C78-7900-481F-986E-31F7047E0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FA1D711-B572-4F2C-B14A-9FEE4328E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12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30EB143-34DD-476D-8942-E5B185F1CB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6E6F2039-8175-476A-A2B1-40B15DC8D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0437FE5-4898-4057-8995-8FF2BDBB7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C814A11-0D65-48EF-A1E6-0A6C7F806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7C25DA6-0240-4998-843A-CE2720725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11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98E1AE3-8E36-4D6C-B686-81C6F8C52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C647330-FCA8-4939-B521-CAAF4CB74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368FE73-F44A-4338-8C7D-F2ECF1C73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B461495-335F-4386-B176-F69FB312A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A1DDB25-5BA1-4067-97AD-12D15FE4B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66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3F7FB3-2BD2-4FF0-9DDC-11E1980E3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AAA1B707-4300-4CA0-89D0-4578515B5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AA559BD-F58F-4130-9062-C408D77C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448F401-DE7E-411F-B87E-EF6BB7032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E9AECC1-CA06-4252-89C6-BACAD6D9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0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FE98600-308B-48AF-A2D9-39D0CA233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6E58664-13E5-481A-9E5C-CED659C31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C1A7AAB8-DA75-46D9-8B71-9D54B6DFA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530D091-6CC2-4E79-A474-D1F6EDCEA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1B23C79-2B28-40EC-97BD-647A1BF2F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1EE5EC1-55B2-4014-99A1-A425AB0E4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3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BA1414A-30D7-49A4-AE18-EBAAB1330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797619E-D2D6-4F64-8303-C296AF4EC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237E069C-273A-410C-B071-4FCBC9B6D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87D6A33-1A52-4E6F-8DDF-7D610C111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4F1BF68A-18CF-4E2A-B598-877AAFB20E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FEEAA0B7-B8DA-40E8-A213-91101239B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28723F4E-9635-438D-BE48-0E0D6D5ED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37856D3D-EE7A-4C2D-AC2B-1C1887ACA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59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123EAD3-B20F-47C4-BBA6-B0E0E8D19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30A57DC-A70F-4582-A39F-5636AABF4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EDEFB8EF-9D9F-4124-A2EA-4A4A5F17F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26BFCA05-7A28-4827-A9F4-5470D1D1E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6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32CFD6CA-60A2-4836-B49A-F8A2B991A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C9E8B31E-181D-439E-BA34-CDAA392F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1FED5DD-E6B2-425E-BE7A-4AAB852E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5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37AFB7B-AB78-41CF-8CB5-3D1EF5864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4F22218-95FF-4019-8D22-95EC7AC3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FF94513A-562A-41C0-A488-769E730A2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D7921DF9-0F00-430A-B0B0-EF49DD04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757CDC2-31D5-4C4B-BD07-848C6906E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5A884886-8727-442A-A605-7E7031F6B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250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26517F4-0684-44E6-A21E-780AC8F33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FE91A78F-B083-47F7-9E66-08B3A3F80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BA9518D8-3882-4056-A0B5-4B28AC2CF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1B1A8B0E-7048-4B03-86F3-E7CD811D8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02FF4E62-07AD-4D9C-B6C2-CAED265DC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B59788B-AF2C-4F92-944A-01A86458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8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1D383354-D8FD-4396-AF78-557EF22B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8E66609-2361-436F-A22C-EBFF0E7DD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207A84F-3126-4A53-937C-F29F35060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D0990-8B67-4715-9500-4FC07B7A3806}" type="datetimeFigureOut">
              <a:rPr lang="en-US" smtClean="0"/>
              <a:t>5/23/2025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1666FDB-00B2-4792-9FB8-721186911D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FA44A30-AB01-40A1-B9E0-8FA4A4BAB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1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h.weatherspark.com/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h.weatherspark.com/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J5yTJpZ7TI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3.jp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2.jpe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th.weatherspark.com/" TargetMode="External"/><Relationship Id="rId2" Type="http://schemas.openxmlformats.org/officeDocument/2006/relationships/hyperlink" Target="https://www.jma.go.jp/jma/kishou/know/yougo_hp/toki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F188C65E-7C83-4C70-9FF2-73943A73F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557190"/>
            <a:ext cx="10515600" cy="18400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ja-JP" altLang="en-US" sz="5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だい</a:t>
            </a:r>
            <a:r>
              <a:rPr lang="en-US" altLang="ja-JP" sz="5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13</a:t>
            </a:r>
            <a:r>
              <a:rPr lang="ja-JP" altLang="en-US" sz="5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か　</a:t>
            </a:r>
            <a:r>
              <a:rPr lang="en-US" altLang="ja-JP" sz="5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สี่ฤดูในญี่ปุ่น</a:t>
            </a:r>
            <a:endParaRPr lang="en-US" sz="52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รูปภาพ 10" descr="รูปภาพประกอบด้วย ต้นไม้, กลางแจ้ง, ปลูก, หญ้า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C3BCD260-8913-4E60-9756-ECCCE8268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021"/>
          <a:stretch/>
        </p:blipFill>
        <p:spPr>
          <a:xfrm>
            <a:off x="5915914" y="2516172"/>
            <a:ext cx="2827865" cy="3731891"/>
          </a:xfrm>
          <a:prstGeom prst="rect">
            <a:avLst/>
          </a:prstGeom>
        </p:spPr>
      </p:pic>
      <p:pic>
        <p:nvPicPr>
          <p:cNvPr id="6" name="รูปภาพ 5" descr="รูปภาพประกอบด้วย ท้องฟ้า, ปลูก, ดอกไม้, ดอกทานตะวั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FBD9B05-8FE9-8A3E-45A4-E599A392C1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6153" r="27272"/>
          <a:stretch/>
        </p:blipFill>
        <p:spPr>
          <a:xfrm>
            <a:off x="3013095" y="2516174"/>
            <a:ext cx="2636323" cy="3816927"/>
          </a:xfrm>
          <a:prstGeom prst="rect">
            <a:avLst/>
          </a:prstGeom>
        </p:spPr>
      </p:pic>
      <p:pic>
        <p:nvPicPr>
          <p:cNvPr id="9" name="รูปภาพ 8" descr="รูปภาพประกอบด้วย หญ้า, กลางแจ้ง, ต้นไม้, ซากุร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BF94959B-87E9-F73D-7101-723F55C03D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4" t="271" r="8134" b="6927"/>
          <a:stretch/>
        </p:blipFill>
        <p:spPr>
          <a:xfrm>
            <a:off x="395285" y="2516172"/>
            <a:ext cx="2351314" cy="3774410"/>
          </a:xfrm>
          <a:prstGeom prst="rect">
            <a:avLst/>
          </a:prstGeom>
        </p:spPr>
      </p:pic>
      <p:pic>
        <p:nvPicPr>
          <p:cNvPr id="12" name="รูปภาพ 11" descr="รูปภาพประกอบด้วย ธรรมชาติ, หิมะ, ฤดูหนาว, การแช่แข็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FB1A467-1A29-0FBA-1DA2-C31CF70FF8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08"/>
          <a:stretch/>
        </p:blipFill>
        <p:spPr>
          <a:xfrm>
            <a:off x="8968850" y="2537432"/>
            <a:ext cx="2827865" cy="377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8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0B8CEB-8279-4E5E-A0CE-1FC9F71736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782" y="0"/>
            <a:ext cx="7421217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ตัวแทนเนื้อหา 2">
            <a:extLst>
              <a:ext uri="{FF2B5EF4-FFF2-40B4-BE49-F238E27FC236}">
                <a16:creationId xmlns:a16="http://schemas.microsoft.com/office/drawing/2014/main" id="{2BA15589-807E-43BD-905E-579239210A67}"/>
              </a:ext>
            </a:extLst>
          </p:cNvPr>
          <p:cNvSpPr txBox="1">
            <a:spLocks/>
          </p:cNvSpPr>
          <p:nvPr/>
        </p:nvSpPr>
        <p:spPr>
          <a:xfrm>
            <a:off x="6623758" y="833943"/>
            <a:ext cx="6073339" cy="1330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ja-JP" sz="3600" b="1" err="1">
                <a:latin typeface="+mj-lt"/>
                <a:ea typeface="+mj-ea"/>
                <a:cs typeface="+mj-cs"/>
              </a:rPr>
              <a:t>เทศกาลวันเด็กผู้หญิง</a:t>
            </a:r>
            <a:r>
              <a:rPr lang="ja-JP" altLang="en-US" sz="3200">
                <a:latin typeface="+mj-lt"/>
                <a:ea typeface="+mj-ea"/>
                <a:cs typeface="+mj-cs"/>
              </a:rPr>
              <a:t>（ひなまつり）</a:t>
            </a:r>
            <a:endParaRPr lang="en-US" sz="3200">
              <a:latin typeface="+mj-lt"/>
              <a:ea typeface="+mj-ea"/>
              <a:cs typeface="+mj-cs"/>
            </a:endParaRP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5D967E8A-7506-4A97-B703-203F78CDF977}"/>
              </a:ext>
            </a:extLst>
          </p:cNvPr>
          <p:cNvSpPr txBox="1"/>
          <p:nvPr/>
        </p:nvSpPr>
        <p:spPr>
          <a:xfrm>
            <a:off x="6276248" y="2423995"/>
            <a:ext cx="5869577" cy="4203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err="1">
                <a:latin typeface="Cordia New" panose="020B0304020202020204" pitchFamily="34" charset="-34"/>
                <a:cs typeface="Cordia New" panose="020B0304020202020204" pitchFamily="34" charset="-34"/>
              </a:rPr>
              <a:t>ตรงกับวันที่</a:t>
            </a:r>
            <a:r>
              <a:rPr lang="en-US" sz="2800">
                <a:latin typeface="Cordia New" panose="020B0304020202020204" pitchFamily="34" charset="-34"/>
                <a:cs typeface="Cordia New" panose="020B0304020202020204" pitchFamily="34" charset="-34"/>
              </a:rPr>
              <a:t> 3 </a:t>
            </a:r>
            <a:r>
              <a:rPr lang="en-US" sz="2800" err="1">
                <a:latin typeface="Cordia New" panose="020B0304020202020204" pitchFamily="34" charset="-34"/>
                <a:cs typeface="Cordia New" panose="020B0304020202020204" pitchFamily="34" charset="-34"/>
              </a:rPr>
              <a:t>มีนาคมของทุกปี</a:t>
            </a:r>
            <a:r>
              <a:rPr lang="en-US" sz="280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err="1">
                <a:latin typeface="Cordia New" panose="020B0304020202020204" pitchFamily="34" charset="-34"/>
                <a:cs typeface="Cordia New" panose="020B0304020202020204" pitchFamily="34" charset="-34"/>
              </a:rPr>
              <a:t>เป็นเทศกาลสำหรับอธ</a:t>
            </a:r>
            <a:r>
              <a:rPr lang="th-TH" sz="2800">
                <a:latin typeface="Cordia New" panose="020B0304020202020204" pitchFamily="34" charset="-34"/>
                <a:cs typeface="Cordia New" panose="020B0304020202020204" pitchFamily="34" charset="-34"/>
              </a:rPr>
              <a:t>ิษฐ</a:t>
            </a:r>
            <a:r>
              <a:rPr lang="en-US" sz="2800" err="1">
                <a:latin typeface="Cordia New" panose="020B0304020202020204" pitchFamily="34" charset="-34"/>
                <a:cs typeface="Cordia New" panose="020B0304020202020204" pitchFamily="34" charset="-34"/>
              </a:rPr>
              <a:t>านให้เหล่าเด็กผู้หญิงเติบโตอย่างแข็งแรง</a:t>
            </a:r>
            <a:endParaRPr lang="en-US" sz="280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err="1">
                <a:latin typeface="Cordia New" panose="020B0304020202020204" pitchFamily="34" charset="-34"/>
                <a:cs typeface="Cordia New" panose="020B0304020202020204" pitchFamily="34" charset="-34"/>
              </a:rPr>
              <a:t>คนญี่ปุ่นที่ในบ้านมีเด็กผู้หญิงจะประดับตุ๊กตาที่เรียกว่า</a:t>
            </a:r>
            <a:r>
              <a:rPr lang="en-US" sz="280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err="1">
                <a:latin typeface="Cordia New" panose="020B0304020202020204" pitchFamily="34" charset="-34"/>
                <a:cs typeface="Cordia New" panose="020B0304020202020204" pitchFamily="34" charset="-34"/>
              </a:rPr>
              <a:t>ฮินะนินเงียว</a:t>
            </a:r>
            <a:r>
              <a:rPr lang="en-US" altLang="ja-JP" sz="2800"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ja-JP" altLang="en-US" sz="2800">
                <a:latin typeface="Cordia New" panose="020B0304020202020204" pitchFamily="34" charset="-34"/>
                <a:cs typeface="Cordia New" panose="020B0304020202020204" pitchFamily="34" charset="-34"/>
              </a:rPr>
              <a:t>ひな人形</a:t>
            </a:r>
            <a:r>
              <a:rPr lang="en-US" altLang="ja-JP" sz="2800">
                <a:latin typeface="Cordia New" panose="020B0304020202020204" pitchFamily="34" charset="-34"/>
                <a:cs typeface="Cordia New" panose="020B0304020202020204" pitchFamily="34" charset="-34"/>
              </a:rPr>
              <a:t>) </a:t>
            </a:r>
            <a:r>
              <a:rPr lang="th-TH" sz="2800"/>
              <a:t>โดยเชื่อกันว่าตุ๊กตาเหล่านี้จะช่วยปกป้องเด็กผู้หญิงจากอุบัติเหตุและความเจ็บป่วย โดยรับสิ่งชั่วร้ายแทน เพื่อให้เด็กผู้หญิงได้เติบโตอย่างมีความสุข</a:t>
            </a:r>
          </a:p>
        </p:txBody>
      </p:sp>
      <p:sp>
        <p:nvSpPr>
          <p:cNvPr id="7" name="ตัวแทนเนื้อหา 2">
            <a:extLst>
              <a:ext uri="{FF2B5EF4-FFF2-40B4-BE49-F238E27FC236}">
                <a16:creationId xmlns:a16="http://schemas.microsoft.com/office/drawing/2014/main" id="{FADA5419-E58A-44DE-B07E-EDAA5AB7C59E}"/>
              </a:ext>
            </a:extLst>
          </p:cNvPr>
          <p:cNvSpPr txBox="1">
            <a:spLocks/>
          </p:cNvSpPr>
          <p:nvPr/>
        </p:nvSpPr>
        <p:spPr>
          <a:xfrm>
            <a:off x="6276248" y="289305"/>
            <a:ext cx="5347565" cy="62747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400" b="1" dirty="0"/>
              <a:t>ตัวอย่างเทศกาลในฤดูใบไม้ผลิ</a:t>
            </a:r>
            <a:endParaRPr lang="en-US" sz="4400" b="1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63D4A4C-D43F-16F4-EA37-3A6703FF95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1" r="13229" b="27100"/>
          <a:stretch/>
        </p:blipFill>
        <p:spPr bwMode="auto">
          <a:xfrm>
            <a:off x="0" y="16370"/>
            <a:ext cx="5954031" cy="691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655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30147" y="380939"/>
            <a:ext cx="9726589" cy="1523033"/>
          </a:xfrm>
        </p:spPr>
        <p:txBody>
          <a:bodyPr>
            <a:normAutofit/>
          </a:bodyPr>
          <a:lstStyle/>
          <a:p>
            <a:r>
              <a:rPr lang="th-TH" b="1">
                <a:cs typeface="+mn-cs"/>
              </a:rPr>
              <a:t>คนญี่ปุ่นเชื่อว่าถ้าไม่รีบเก็บตุ๊กตาประดับหลังเทศกาล</a:t>
            </a:r>
            <a:br>
              <a:rPr lang="th-TH" b="1">
                <a:cs typeface="+mn-cs"/>
              </a:rPr>
            </a:br>
            <a:r>
              <a:rPr lang="th-TH" b="1">
                <a:cs typeface="+mn-cs"/>
              </a:rPr>
              <a:t>วันเด็กสิ้นสุดลง อาจเกิดอะไรขึ้น</a:t>
            </a:r>
            <a:endParaRPr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3348" y="22055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/>
              <a:t>a. </a:t>
            </a:r>
            <a:endParaRPr lang="th-TH" sz="8000"/>
          </a:p>
          <a:p>
            <a:pPr marL="0" indent="0">
              <a:buNone/>
            </a:pPr>
            <a:r>
              <a:rPr lang="en-US" sz="8000"/>
              <a:t>b. </a:t>
            </a:r>
            <a:endParaRPr lang="th-TH" sz="8000"/>
          </a:p>
          <a:p>
            <a:pPr marL="0" indent="0">
              <a:buNone/>
            </a:pPr>
            <a:r>
              <a:rPr lang="en-US" sz="8000"/>
              <a:t>c. 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950428" y="379881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4" y="642876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楕円 5"/>
          <p:cNvSpPr/>
          <p:nvPr/>
        </p:nvSpPr>
        <p:spPr>
          <a:xfrm>
            <a:off x="987440" y="4900101"/>
            <a:ext cx="889000" cy="787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76004D6-B11D-4D37-AF85-323EC4CE7CDE}"/>
              </a:ext>
            </a:extLst>
          </p:cNvPr>
          <p:cNvSpPr txBox="1">
            <a:spLocks/>
          </p:cNvSpPr>
          <p:nvPr/>
        </p:nvSpPr>
        <p:spPr>
          <a:xfrm>
            <a:off x="2090216" y="4900101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ลูกสาวจะแต่งงานช้า</a:t>
            </a:r>
            <a:endParaRPr lang="en-US" b="1"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12B238C-724D-40F2-B305-0F25BED47FEA}"/>
              </a:ext>
            </a:extLst>
          </p:cNvPr>
          <p:cNvSpPr txBox="1">
            <a:spLocks/>
          </p:cNvSpPr>
          <p:nvPr/>
        </p:nvSpPr>
        <p:spPr>
          <a:xfrm>
            <a:off x="2090215" y="227833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ลูกสาวจะเติบโตช้า</a:t>
            </a:r>
            <a:endParaRPr lang="en-US" b="1">
              <a:cs typeface="+mn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975B37FD-8C2A-4991-8D73-11375EEA162B}"/>
              </a:ext>
            </a:extLst>
          </p:cNvPr>
          <p:cNvSpPr txBox="1">
            <a:spLocks/>
          </p:cNvSpPr>
          <p:nvPr/>
        </p:nvSpPr>
        <p:spPr>
          <a:xfrm>
            <a:off x="2090215" y="349167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ลูกสาวจะป่วย</a:t>
            </a:r>
            <a:endParaRPr lang="en-US" b="1">
              <a:cs typeface="+mn-cs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43B57A1E-C207-42EC-B897-75D821541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292" y="4330218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คำบรรยายภาพ: สี่เหลี่ยมมุมมน 10">
            <a:extLst>
              <a:ext uri="{FF2B5EF4-FFF2-40B4-BE49-F238E27FC236}">
                <a16:creationId xmlns:a16="http://schemas.microsoft.com/office/drawing/2014/main" id="{23F9D3B3-542A-4EDC-B383-C2CA1860A903}"/>
              </a:ext>
            </a:extLst>
          </p:cNvPr>
          <p:cNvSpPr/>
          <p:nvPr/>
        </p:nvSpPr>
        <p:spPr>
          <a:xfrm>
            <a:off x="7262948" y="2517110"/>
            <a:ext cx="4180115" cy="1607947"/>
          </a:xfrm>
          <a:prstGeom prst="wedgeRoundRectCallout">
            <a:avLst>
              <a:gd name="adj1" fmla="val 32137"/>
              <a:gd name="adj2" fmla="val 7552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นิยมเก็บในเย็นวันที่ 3 มีนาคม </a:t>
            </a:r>
            <a:br>
              <a:rPr lang="en-US" sz="3200" b="1">
                <a:solidFill>
                  <a:schemeClr val="tx1"/>
                </a:solidFill>
              </a:rPr>
            </a:br>
            <a:r>
              <a:rPr lang="th-TH" sz="3200" b="1">
                <a:solidFill>
                  <a:schemeClr val="tx1"/>
                </a:solidFill>
              </a:rPr>
              <a:t>หรือวันถัดมาคือ 4 มีนาคม</a:t>
            </a:r>
            <a:endParaRPr lang="en-U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0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>
            <a:extLst>
              <a:ext uri="{FF2B5EF4-FFF2-40B4-BE49-F238E27FC236}">
                <a16:creationId xmlns:a16="http://schemas.microsoft.com/office/drawing/2014/main" id="{1E772DCB-B7AA-4FCD-8C38-5A0AF0973A18}"/>
              </a:ext>
            </a:extLst>
          </p:cNvPr>
          <p:cNvSpPr txBox="1">
            <a:spLocks/>
          </p:cNvSpPr>
          <p:nvPr/>
        </p:nvSpPr>
        <p:spPr>
          <a:xfrm>
            <a:off x="1702528" y="144325"/>
            <a:ext cx="6189616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th-TH" sz="5400" b="1">
                <a:cs typeface="+mn-cs"/>
              </a:rPr>
              <a:t>ฤดูร้อน (</a:t>
            </a:r>
            <a:r>
              <a:rPr kumimoji="1" lang="th-TH" sz="5400">
                <a:cs typeface="+mn-cs"/>
              </a:rPr>
              <a:t>มิถุนายน</a:t>
            </a:r>
            <a:r>
              <a:rPr kumimoji="1" lang="en-US" sz="5400">
                <a:cs typeface="+mn-cs"/>
              </a:rPr>
              <a:t>-</a:t>
            </a:r>
            <a:r>
              <a:rPr kumimoji="1" lang="th-TH" sz="5400">
                <a:cs typeface="+mn-cs"/>
              </a:rPr>
              <a:t>สิงหาคม)</a:t>
            </a:r>
            <a:endParaRPr kumimoji="1" lang="en-US" sz="5400">
              <a:cs typeface="+mn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0502E30E-D98A-4CCD-8102-D967EBF7CA4C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>
                <a:solidFill>
                  <a:srgbClr val="00B050"/>
                </a:solidFill>
                <a:cs typeface="+mn-cs"/>
              </a:rPr>
              <a:t>なつ</a:t>
            </a:r>
            <a:endParaRPr kumimoji="1" lang="en-US" altLang="ja-JP" sz="1800" b="1">
              <a:solidFill>
                <a:srgbClr val="00B050"/>
              </a:solidFill>
              <a:cs typeface="+mn-cs"/>
            </a:endParaRPr>
          </a:p>
          <a:p>
            <a:pPr algn="ctr"/>
            <a:r>
              <a:rPr kumimoji="1" lang="ja-JP" altLang="en-US" sz="5400" b="1">
                <a:solidFill>
                  <a:srgbClr val="00B050"/>
                </a:solidFill>
                <a:cs typeface="+mn-cs"/>
              </a:rPr>
              <a:t>夏</a:t>
            </a:r>
            <a:endParaRPr kumimoji="1" lang="en-US" altLang="ja-JP" sz="5400" b="1">
              <a:solidFill>
                <a:srgbClr val="00B050"/>
              </a:solidFill>
              <a:cs typeface="+mn-cs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D467553-67EB-4850-ABC7-D8A346E9E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169" y="499367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E66A7A41-F863-4B6A-BA4E-CF9600F3DCBC}"/>
              </a:ext>
            </a:extLst>
          </p:cNvPr>
          <p:cNvSpPr/>
          <p:nvPr/>
        </p:nvSpPr>
        <p:spPr>
          <a:xfrm>
            <a:off x="2009481" y="5351217"/>
            <a:ext cx="8173037" cy="1133393"/>
          </a:xfrm>
          <a:prstGeom prst="wedgeRoundRectCallout">
            <a:avLst>
              <a:gd name="adj1" fmla="val -56594"/>
              <a:gd name="adj2" fmla="val 683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</a:rPr>
              <a:t>เดือนที่ร้อนที่สุดของกรุงเทพ</a:t>
            </a:r>
            <a:r>
              <a:rPr lang="th-TH" sz="3200" b="1" dirty="0" err="1">
                <a:solidFill>
                  <a:schemeClr val="tx1"/>
                </a:solidFill>
              </a:rPr>
              <a:t>ฯแ</a:t>
            </a:r>
            <a:r>
              <a:rPr lang="th-TH" sz="3200" b="1" dirty="0">
                <a:solidFill>
                  <a:schemeClr val="tx1"/>
                </a:solidFill>
              </a:rPr>
              <a:t>ละโตเกียวคือเดือนไหนและอุณหภูมิประมาณเท่าไหร่กันนะ</a:t>
            </a:r>
          </a:p>
        </p:txBody>
      </p: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C8143130-EFF4-448B-B8E1-CCF3A50F1698}"/>
              </a:ext>
            </a:extLst>
          </p:cNvPr>
          <p:cNvGrpSpPr/>
          <p:nvPr/>
        </p:nvGrpSpPr>
        <p:grpSpPr>
          <a:xfrm>
            <a:off x="2284939" y="1612477"/>
            <a:ext cx="6867293" cy="3238044"/>
            <a:chOff x="2464420" y="1279547"/>
            <a:chExt cx="6969512" cy="3714126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5FB34663-40BE-487C-AC17-B7A4B9E4F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2540"/>
            <a:stretch/>
          </p:blipFill>
          <p:spPr>
            <a:xfrm>
              <a:off x="2464420" y="1279547"/>
              <a:ext cx="6969512" cy="3714126"/>
            </a:xfrm>
            <a:prstGeom prst="rect">
              <a:avLst/>
            </a:prstGeom>
          </p:spPr>
        </p:pic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59AAF59B-F075-4290-87FB-C4622014EED4}"/>
                </a:ext>
              </a:extLst>
            </p:cNvPr>
            <p:cNvSpPr/>
            <p:nvPr/>
          </p:nvSpPr>
          <p:spPr>
            <a:xfrm>
              <a:off x="5073805" y="4527395"/>
              <a:ext cx="423746" cy="1338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CA3F3F14-AC24-4E8B-BB60-0DFE4AF84A5C}"/>
              </a:ext>
            </a:extLst>
          </p:cNvPr>
          <p:cNvSpPr txBox="1"/>
          <p:nvPr/>
        </p:nvSpPr>
        <p:spPr>
          <a:xfrm>
            <a:off x="1546411" y="1111781"/>
            <a:ext cx="9300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/>
              <a:t>เปรียบเทียบ</a:t>
            </a:r>
            <a:r>
              <a:rPr lang="th-TH" sz="2800" b="1" u="sng"/>
              <a:t>อุณหภูมิเฉลี่ย</a:t>
            </a:r>
            <a:r>
              <a:rPr lang="th-TH" sz="2800" b="1"/>
              <a:t>สูงสุดและต่ำสุดในแต่ละเดือนของ </a:t>
            </a:r>
            <a:r>
              <a:rPr lang="th-TH" sz="2800" b="1">
                <a:solidFill>
                  <a:srgbClr val="7030A0"/>
                </a:solidFill>
              </a:rPr>
              <a:t>กรุงเทพ</a:t>
            </a:r>
            <a:r>
              <a:rPr lang="th-TH" sz="2800" b="1" err="1">
                <a:solidFill>
                  <a:srgbClr val="7030A0"/>
                </a:solidFill>
              </a:rPr>
              <a:t>ฯ</a:t>
            </a:r>
            <a:r>
              <a:rPr lang="th-TH" sz="2800" b="1" err="1"/>
              <a:t>แ</a:t>
            </a:r>
            <a:r>
              <a:rPr lang="th-TH" sz="2800" b="1"/>
              <a:t>ละ</a:t>
            </a:r>
            <a:r>
              <a:rPr lang="th-TH" sz="2800" b="1">
                <a:solidFill>
                  <a:srgbClr val="00B050"/>
                </a:solidFill>
              </a:rPr>
              <a:t>กรุงโตเกียว</a:t>
            </a:r>
            <a:endParaRPr lang="en-US" sz="2800" b="1">
              <a:solidFill>
                <a:srgbClr val="00B050"/>
              </a:solidFill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8C908A59-F267-1AE9-5EC8-996386E4B7ED}"/>
              </a:ext>
            </a:extLst>
          </p:cNvPr>
          <p:cNvSpPr txBox="1"/>
          <p:nvPr/>
        </p:nvSpPr>
        <p:spPr>
          <a:xfrm>
            <a:off x="5994400" y="4808444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</a:t>
            </a: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D71C13C0-0FE0-E3B1-36F7-2FF888E44961}"/>
              </a:ext>
            </a:extLst>
          </p:cNvPr>
          <p:cNvSpPr/>
          <p:nvPr/>
        </p:nvSpPr>
        <p:spPr>
          <a:xfrm>
            <a:off x="5181600" y="1635002"/>
            <a:ext cx="1422400" cy="2925672"/>
          </a:xfrm>
          <a:prstGeom prst="rect">
            <a:avLst/>
          </a:prstGeom>
          <a:solidFill>
            <a:srgbClr val="C8E3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5B1ED6E9-BC04-0155-94D3-A12F9B531A34}"/>
              </a:ext>
            </a:extLst>
          </p:cNvPr>
          <p:cNvSpPr txBox="1"/>
          <p:nvPr/>
        </p:nvSpPr>
        <p:spPr>
          <a:xfrm>
            <a:off x="5571986" y="3046076"/>
            <a:ext cx="88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b="1" dirty="0"/>
              <a:t>ฤดู</a:t>
            </a:r>
            <a:r>
              <a:rPr lang="th-TH" sz="1800" b="1" dirty="0">
                <a:solidFill>
                  <a:schemeClr val="tx1"/>
                </a:solidFill>
              </a:rPr>
              <a:t>ร้อนของญี่ปุ่น</a:t>
            </a:r>
            <a:endParaRPr lang="en-US" dirty="0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1456FC31-866B-9AF2-7049-6A9D32BB43D7}"/>
              </a:ext>
            </a:extLst>
          </p:cNvPr>
          <p:cNvSpPr/>
          <p:nvPr/>
        </p:nvSpPr>
        <p:spPr>
          <a:xfrm>
            <a:off x="3497658" y="1660183"/>
            <a:ext cx="1422400" cy="2925672"/>
          </a:xfrm>
          <a:prstGeom prst="rect">
            <a:avLst/>
          </a:prstGeom>
          <a:solidFill>
            <a:srgbClr val="CC99FF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1EC117ED-1301-7C90-86D4-2C427656D09A}"/>
              </a:ext>
            </a:extLst>
          </p:cNvPr>
          <p:cNvSpPr txBox="1"/>
          <p:nvPr/>
        </p:nvSpPr>
        <p:spPr>
          <a:xfrm>
            <a:off x="3802458" y="3046076"/>
            <a:ext cx="88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b="1" dirty="0"/>
              <a:t>ฤดู</a:t>
            </a:r>
            <a:r>
              <a:rPr lang="th-TH" sz="1800" b="1" dirty="0">
                <a:solidFill>
                  <a:schemeClr val="tx1"/>
                </a:solidFill>
              </a:rPr>
              <a:t>ร้อนของไทย</a:t>
            </a:r>
            <a:endParaRPr 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88251E-DBDA-6FF5-E955-0C9C5514537E}"/>
              </a:ext>
            </a:extLst>
          </p:cNvPr>
          <p:cNvSpPr txBox="1"/>
          <p:nvPr/>
        </p:nvSpPr>
        <p:spPr>
          <a:xfrm>
            <a:off x="6460986" y="48084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dirty="0">
                <a:hlinkClick r:id="rId5"/>
              </a:rPr>
              <a:t>สภาพอากาศตลอดปีทุกแห่งบนโลก - </a:t>
            </a:r>
            <a:r>
              <a:rPr lang="en-US" altLang="ja-JP" dirty="0">
                <a:hlinkClick r:id="rId5"/>
              </a:rPr>
              <a:t>Weather Spark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958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>
            <a:extLst>
              <a:ext uri="{FF2B5EF4-FFF2-40B4-BE49-F238E27FC236}">
                <a16:creationId xmlns:a16="http://schemas.microsoft.com/office/drawing/2014/main" id="{1E772DCB-B7AA-4FCD-8C38-5A0AF0973A18}"/>
              </a:ext>
            </a:extLst>
          </p:cNvPr>
          <p:cNvSpPr txBox="1">
            <a:spLocks/>
          </p:cNvSpPr>
          <p:nvPr/>
        </p:nvSpPr>
        <p:spPr>
          <a:xfrm>
            <a:off x="1702528" y="144325"/>
            <a:ext cx="6189616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th-TH" sz="5400" b="1">
                <a:cs typeface="+mn-cs"/>
              </a:rPr>
              <a:t>ฤดูร้อน (</a:t>
            </a:r>
            <a:r>
              <a:rPr kumimoji="1" lang="th-TH" sz="5400">
                <a:cs typeface="+mn-cs"/>
              </a:rPr>
              <a:t>มิถุนายน</a:t>
            </a:r>
            <a:r>
              <a:rPr kumimoji="1" lang="en-US" sz="5400">
                <a:cs typeface="+mn-cs"/>
              </a:rPr>
              <a:t>-</a:t>
            </a:r>
            <a:r>
              <a:rPr kumimoji="1" lang="th-TH" sz="5400">
                <a:cs typeface="+mn-cs"/>
              </a:rPr>
              <a:t>สิงหาคม)</a:t>
            </a:r>
            <a:endParaRPr kumimoji="1" lang="en-US" sz="5400">
              <a:cs typeface="+mn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0502E30E-D98A-4CCD-8102-D967EBF7CA4C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>
                <a:solidFill>
                  <a:srgbClr val="00B050"/>
                </a:solidFill>
                <a:cs typeface="+mn-cs"/>
              </a:rPr>
              <a:t>なつ</a:t>
            </a:r>
            <a:endParaRPr kumimoji="1" lang="en-US" altLang="ja-JP" sz="1800" b="1">
              <a:solidFill>
                <a:srgbClr val="00B050"/>
              </a:solidFill>
              <a:cs typeface="+mn-cs"/>
            </a:endParaRPr>
          </a:p>
          <a:p>
            <a:pPr algn="ctr"/>
            <a:r>
              <a:rPr kumimoji="1" lang="ja-JP" altLang="en-US" sz="5400" b="1">
                <a:solidFill>
                  <a:srgbClr val="00B050"/>
                </a:solidFill>
                <a:cs typeface="+mn-cs"/>
              </a:rPr>
              <a:t>夏</a:t>
            </a:r>
            <a:endParaRPr kumimoji="1" lang="en-US" altLang="ja-JP" sz="5400" b="1">
              <a:solidFill>
                <a:srgbClr val="00B050"/>
              </a:solidFill>
              <a:cs typeface="+mn-cs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D467553-67EB-4850-ABC7-D8A346E9E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169" y="499367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E66A7A41-F863-4B6A-BA4E-CF9600F3DCBC}"/>
              </a:ext>
            </a:extLst>
          </p:cNvPr>
          <p:cNvSpPr/>
          <p:nvPr/>
        </p:nvSpPr>
        <p:spPr>
          <a:xfrm>
            <a:off x="1929968" y="5089607"/>
            <a:ext cx="8173037" cy="1512012"/>
          </a:xfrm>
          <a:prstGeom prst="wedgeRoundRectCallout">
            <a:avLst>
              <a:gd name="adj1" fmla="val -56594"/>
              <a:gd name="adj2" fmla="val 683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>
                <a:solidFill>
                  <a:schemeClr val="tx1"/>
                </a:solidFill>
              </a:rPr>
              <a:t>ถึงอุณหภูมิเฉลี่ยในฤดูร้อนของญี่ปุ่นจะต่ำกว่าฤดูร้อนของไทย</a:t>
            </a:r>
          </a:p>
          <a:p>
            <a:pPr algn="ctr"/>
            <a:r>
              <a:rPr lang="th-TH" sz="3200" b="1">
                <a:solidFill>
                  <a:schemeClr val="tx1"/>
                </a:solidFill>
              </a:rPr>
              <a:t>แต่ความชื้นที่สูงถึง </a:t>
            </a:r>
            <a:r>
              <a:rPr lang="en-US" sz="2400" b="1">
                <a:solidFill>
                  <a:schemeClr val="tx1"/>
                </a:solidFill>
              </a:rPr>
              <a:t>80%</a:t>
            </a:r>
            <a:r>
              <a:rPr lang="en-US" sz="3200" b="1">
                <a:solidFill>
                  <a:schemeClr val="tx1"/>
                </a:solidFill>
              </a:rPr>
              <a:t> </a:t>
            </a:r>
            <a:r>
              <a:rPr lang="th-TH" sz="3200" b="1">
                <a:solidFill>
                  <a:schemeClr val="tx1"/>
                </a:solidFill>
              </a:rPr>
              <a:t>ทำให้รู้สึกร้อนอบอ้าว</a:t>
            </a:r>
          </a:p>
          <a:p>
            <a:pPr algn="ctr"/>
            <a:r>
              <a:rPr lang="th-TH" sz="3200" b="1">
                <a:solidFill>
                  <a:schemeClr val="tx1"/>
                </a:solidFill>
              </a:rPr>
              <a:t>หลายคนมีอาการอ่อนเพลียง่ายและเบื่ออาหาร</a:t>
            </a:r>
          </a:p>
        </p:txBody>
      </p: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C8143130-EFF4-448B-B8E1-CCF3A50F1698}"/>
              </a:ext>
            </a:extLst>
          </p:cNvPr>
          <p:cNvGrpSpPr/>
          <p:nvPr/>
        </p:nvGrpSpPr>
        <p:grpSpPr>
          <a:xfrm>
            <a:off x="2284939" y="1612477"/>
            <a:ext cx="6867293" cy="3238044"/>
            <a:chOff x="2464420" y="1279547"/>
            <a:chExt cx="6969512" cy="3714126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5FB34663-40BE-487C-AC17-B7A4B9E4F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2540"/>
            <a:stretch/>
          </p:blipFill>
          <p:spPr>
            <a:xfrm>
              <a:off x="2464420" y="1279547"/>
              <a:ext cx="6969512" cy="3714126"/>
            </a:xfrm>
            <a:prstGeom prst="rect">
              <a:avLst/>
            </a:prstGeom>
          </p:spPr>
        </p:pic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59AAF59B-F075-4290-87FB-C4622014EED4}"/>
                </a:ext>
              </a:extLst>
            </p:cNvPr>
            <p:cNvSpPr/>
            <p:nvPr/>
          </p:nvSpPr>
          <p:spPr>
            <a:xfrm>
              <a:off x="5073805" y="4527395"/>
              <a:ext cx="423746" cy="1338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CA3F3F14-AC24-4E8B-BB60-0DFE4AF84A5C}"/>
              </a:ext>
            </a:extLst>
          </p:cNvPr>
          <p:cNvSpPr txBox="1"/>
          <p:nvPr/>
        </p:nvSpPr>
        <p:spPr>
          <a:xfrm>
            <a:off x="1546411" y="1111781"/>
            <a:ext cx="9300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/>
              <a:t>เปรียบเทียบ</a:t>
            </a:r>
            <a:r>
              <a:rPr lang="th-TH" sz="2800" b="1" u="sng"/>
              <a:t>อุณหภูมิเฉลี่ย</a:t>
            </a:r>
            <a:r>
              <a:rPr lang="th-TH" sz="2800" b="1"/>
              <a:t>สูงสุดและต่ำสุดในแต่ละเดือนของ </a:t>
            </a:r>
            <a:r>
              <a:rPr lang="th-TH" sz="2800" b="1">
                <a:solidFill>
                  <a:srgbClr val="7030A0"/>
                </a:solidFill>
              </a:rPr>
              <a:t>กรุงเทพ</a:t>
            </a:r>
            <a:r>
              <a:rPr lang="th-TH" sz="2800" b="1" err="1">
                <a:solidFill>
                  <a:srgbClr val="7030A0"/>
                </a:solidFill>
              </a:rPr>
              <a:t>ฯ</a:t>
            </a:r>
            <a:r>
              <a:rPr lang="th-TH" sz="2800" b="1" err="1"/>
              <a:t>แ</a:t>
            </a:r>
            <a:r>
              <a:rPr lang="th-TH" sz="2800" b="1"/>
              <a:t>ละ</a:t>
            </a:r>
            <a:r>
              <a:rPr lang="th-TH" sz="2800" b="1">
                <a:solidFill>
                  <a:srgbClr val="00B050"/>
                </a:solidFill>
              </a:rPr>
              <a:t>กรุงโตเกียว</a:t>
            </a:r>
            <a:endParaRPr lang="en-US" sz="2800" b="1">
              <a:solidFill>
                <a:srgbClr val="00B050"/>
              </a:solidFill>
            </a:endParaRP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D8C9AAF7-3290-F0B8-8575-71B0FBEE1792}"/>
              </a:ext>
            </a:extLst>
          </p:cNvPr>
          <p:cNvSpPr/>
          <p:nvPr/>
        </p:nvSpPr>
        <p:spPr>
          <a:xfrm>
            <a:off x="3497658" y="1660183"/>
            <a:ext cx="1422400" cy="2925672"/>
          </a:xfrm>
          <a:prstGeom prst="rect">
            <a:avLst/>
          </a:prstGeom>
          <a:solidFill>
            <a:srgbClr val="CC99FF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0D9A31F3-FD12-AD73-6771-176E8BA5F0E7}"/>
              </a:ext>
            </a:extLst>
          </p:cNvPr>
          <p:cNvSpPr txBox="1"/>
          <p:nvPr/>
        </p:nvSpPr>
        <p:spPr>
          <a:xfrm>
            <a:off x="3802458" y="3046076"/>
            <a:ext cx="88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b="1" dirty="0"/>
              <a:t>ฤดู</a:t>
            </a:r>
            <a:r>
              <a:rPr lang="th-TH" sz="1800" b="1" dirty="0">
                <a:solidFill>
                  <a:schemeClr val="tx1"/>
                </a:solidFill>
              </a:rPr>
              <a:t>ร้อนของไทย</a:t>
            </a:r>
            <a:endParaRPr lang="en-US" dirty="0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63929CCB-58E8-27AC-2495-ECD17F1EC623}"/>
              </a:ext>
            </a:extLst>
          </p:cNvPr>
          <p:cNvSpPr/>
          <p:nvPr/>
        </p:nvSpPr>
        <p:spPr>
          <a:xfrm>
            <a:off x="5183564" y="1647701"/>
            <a:ext cx="1422400" cy="2925672"/>
          </a:xfrm>
          <a:prstGeom prst="rect">
            <a:avLst/>
          </a:prstGeom>
          <a:solidFill>
            <a:srgbClr val="C8E3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0E2D7D5C-AE18-D64B-8FC6-24533A3FFB5C}"/>
              </a:ext>
            </a:extLst>
          </p:cNvPr>
          <p:cNvSpPr txBox="1"/>
          <p:nvPr/>
        </p:nvSpPr>
        <p:spPr>
          <a:xfrm>
            <a:off x="6016486" y="4785398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F9FC1C9B-39B8-DA87-C438-9F3002780519}"/>
              </a:ext>
            </a:extLst>
          </p:cNvPr>
          <p:cNvSpPr txBox="1"/>
          <p:nvPr/>
        </p:nvSpPr>
        <p:spPr>
          <a:xfrm>
            <a:off x="5571986" y="3046076"/>
            <a:ext cx="88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b="1" dirty="0"/>
              <a:t>ฤดู</a:t>
            </a:r>
            <a:r>
              <a:rPr lang="th-TH" sz="1800" b="1" dirty="0">
                <a:solidFill>
                  <a:schemeClr val="tx1"/>
                </a:solidFill>
              </a:rPr>
              <a:t>ร้อนของญี่ปุ่น</a:t>
            </a:r>
            <a:endParaRPr 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9B5DBDB-77E3-FCFE-5816-2DCBFF829F79}"/>
              </a:ext>
            </a:extLst>
          </p:cNvPr>
          <p:cNvSpPr txBox="1"/>
          <p:nvPr/>
        </p:nvSpPr>
        <p:spPr>
          <a:xfrm>
            <a:off x="6460986" y="47666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dirty="0">
                <a:hlinkClick r:id="rId5"/>
              </a:rPr>
              <a:t>สภาพอากาศตลอดปีทุกแห่งบนโลก - </a:t>
            </a:r>
            <a:r>
              <a:rPr lang="en-US" altLang="ja-JP" dirty="0">
                <a:hlinkClick r:id="rId5"/>
              </a:rPr>
              <a:t>Weather Spark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378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30147" y="379881"/>
            <a:ext cx="9726589" cy="1524091"/>
          </a:xfrm>
        </p:spPr>
        <p:txBody>
          <a:bodyPr>
            <a:noAutofit/>
          </a:bodyPr>
          <a:lstStyle/>
          <a:p>
            <a:r>
              <a:rPr lang="th-TH" b="1">
                <a:cs typeface="+mn-cs"/>
              </a:rPr>
              <a:t>คนญี่ปุ่นเชื่อว่าการรับประทานปลาอะไรจะช่วย</a:t>
            </a:r>
            <a:br>
              <a:rPr lang="th-TH" b="1">
                <a:cs typeface="+mn-cs"/>
              </a:rPr>
            </a:br>
            <a:r>
              <a:rPr lang="th-TH" b="1">
                <a:cs typeface="+mn-cs"/>
              </a:rPr>
              <a:t>เสริมสร้างพลังงานเพื่อต่อสู้กับความร้อนในฤดูร้อนได้</a:t>
            </a:r>
            <a:endParaRPr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3348" y="22055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/>
              <a:t>a. </a:t>
            </a:r>
            <a:endParaRPr lang="th-TH" sz="8000"/>
          </a:p>
          <a:p>
            <a:pPr marL="0" indent="0">
              <a:buNone/>
            </a:pPr>
            <a:r>
              <a:rPr lang="en-US" sz="8000"/>
              <a:t>b. </a:t>
            </a:r>
            <a:endParaRPr lang="th-TH" sz="8000"/>
          </a:p>
          <a:p>
            <a:pPr marL="0" indent="0">
              <a:buNone/>
            </a:pPr>
            <a:r>
              <a:rPr lang="en-US" sz="8000"/>
              <a:t>c. 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950428" y="379881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4" y="642876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楕円 5"/>
          <p:cNvSpPr/>
          <p:nvPr/>
        </p:nvSpPr>
        <p:spPr>
          <a:xfrm>
            <a:off x="865491" y="3317966"/>
            <a:ext cx="1133125" cy="10996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76004D6-B11D-4D37-AF85-323EC4CE7CDE}"/>
              </a:ext>
            </a:extLst>
          </p:cNvPr>
          <p:cNvSpPr txBox="1">
            <a:spLocks/>
          </p:cNvSpPr>
          <p:nvPr/>
        </p:nvSpPr>
        <p:spPr>
          <a:xfrm>
            <a:off x="2090214" y="5024278"/>
            <a:ext cx="3630362" cy="1222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ปลาไท</a:t>
            </a:r>
            <a:br>
              <a:rPr lang="th-TH" b="1">
                <a:cs typeface="+mn-cs"/>
              </a:rPr>
            </a:br>
            <a:r>
              <a:rPr lang="th-TH" b="1">
                <a:cs typeface="+mn-cs"/>
              </a:rPr>
              <a:t>(ปลากะพงแดงญี่ปุ่น)</a:t>
            </a:r>
            <a:endParaRPr lang="en-US" b="1"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12B238C-724D-40F2-B305-0F25BED47FEA}"/>
              </a:ext>
            </a:extLst>
          </p:cNvPr>
          <p:cNvSpPr txBox="1">
            <a:spLocks/>
          </p:cNvSpPr>
          <p:nvPr/>
        </p:nvSpPr>
        <p:spPr>
          <a:xfrm>
            <a:off x="2090215" y="227833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ปลาแซลมอน</a:t>
            </a:r>
            <a:endParaRPr lang="en-US" b="1">
              <a:cs typeface="+mn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975B37FD-8C2A-4991-8D73-11375EEA162B}"/>
              </a:ext>
            </a:extLst>
          </p:cNvPr>
          <p:cNvSpPr txBox="1">
            <a:spLocks/>
          </p:cNvSpPr>
          <p:nvPr/>
        </p:nvSpPr>
        <p:spPr>
          <a:xfrm>
            <a:off x="2090215" y="349167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ปลาไหลญี่ปุ่น</a:t>
            </a:r>
            <a:endParaRPr lang="en-US" b="1">
              <a:cs typeface="+mn-cs"/>
            </a:endParaRPr>
          </a:p>
        </p:txBody>
      </p:sp>
      <p:pic>
        <p:nvPicPr>
          <p:cNvPr id="11" name="รูปภาพ 10" descr="รูปภาพประกอบด้วย อาหาร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9C8D7032-9030-43B1-8138-35C1661E3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177" y="2432124"/>
            <a:ext cx="5500475" cy="366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40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รูปภาพประกอบด้วย อาหาร, ขน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E7800F95-8CDD-4A1C-8A5D-5EF10AA68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3" y="2782388"/>
            <a:ext cx="3680999" cy="2455917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1B5C60A-4961-459D-841A-45B525DB0BC5}"/>
              </a:ext>
            </a:extLst>
          </p:cNvPr>
          <p:cNvSpPr txBox="1"/>
          <p:nvPr/>
        </p:nvSpPr>
        <p:spPr>
          <a:xfrm>
            <a:off x="590348" y="5297468"/>
            <a:ext cx="26100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err="1">
                <a:latin typeface="Cordia New" panose="020B0304020202020204" pitchFamily="34" charset="-34"/>
                <a:cs typeface="Cordia New" panose="020B0304020202020204" pitchFamily="34" charset="-34"/>
              </a:rPr>
              <a:t>โซเมน</a:t>
            </a:r>
            <a:endParaRPr lang="th-TH" sz="320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D0246819-733C-4074-8A34-B59CFE020D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62" t="15656" r="4487"/>
          <a:stretch/>
        </p:blipFill>
        <p:spPr>
          <a:xfrm>
            <a:off x="4303058" y="2782387"/>
            <a:ext cx="3785580" cy="2455917"/>
          </a:xfrm>
          <a:prstGeom prst="rect">
            <a:avLst/>
          </a:prstGeom>
        </p:spPr>
      </p:pic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E6A7E7A6-5AB3-45D9-A3AB-CC0B679D890A}"/>
              </a:ext>
            </a:extLst>
          </p:cNvPr>
          <p:cNvSpPr txBox="1"/>
          <p:nvPr/>
        </p:nvSpPr>
        <p:spPr>
          <a:xfrm>
            <a:off x="4722617" y="5297468"/>
            <a:ext cx="29464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>
                <a:latin typeface="Cordia New" panose="020B0304020202020204" pitchFamily="34" charset="-34"/>
                <a:cs typeface="Cordia New" panose="020B0304020202020204" pitchFamily="34" charset="-34"/>
              </a:rPr>
              <a:t>น้ำแข็งไส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35A0AF4-F46B-45A5-A978-C2018560C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05" y="690069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F2187336-D947-4C6E-839A-FCA72DB5BB57}"/>
              </a:ext>
            </a:extLst>
          </p:cNvPr>
          <p:cNvSpPr/>
          <p:nvPr/>
        </p:nvSpPr>
        <p:spPr>
          <a:xfrm>
            <a:off x="3423911" y="411418"/>
            <a:ext cx="6987186" cy="920993"/>
          </a:xfrm>
          <a:prstGeom prst="wedgeRoundRectCallout">
            <a:avLst>
              <a:gd name="adj1" fmla="val -62796"/>
              <a:gd name="adj2" fmla="val 6063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>
                <a:solidFill>
                  <a:schemeClr val="tx1"/>
                </a:solidFill>
              </a:rPr>
              <a:t>ถ้าเป็นเพื่อนๆจะกินอะไรในฤดู</a:t>
            </a:r>
            <a:r>
              <a:rPr lang="th-TH" sz="3200" b="1" err="1">
                <a:solidFill>
                  <a:schemeClr val="tx1"/>
                </a:solidFill>
              </a:rPr>
              <a:t>ร้อ</a:t>
            </a:r>
            <a:r>
              <a:rPr lang="th-TH" sz="3200" b="1">
                <a:solidFill>
                  <a:schemeClr val="tx1"/>
                </a:solidFill>
              </a:rPr>
              <a:t>นคะ</a:t>
            </a:r>
            <a:endParaRPr lang="en-US" sz="3200" b="1">
              <a:solidFill>
                <a:schemeClr val="tx1"/>
              </a:solidFill>
            </a:endParaRPr>
          </a:p>
        </p:txBody>
      </p:sp>
      <p:pic>
        <p:nvPicPr>
          <p:cNvPr id="3" name="รูปภาพ 2" descr="รูปภาพประกอบด้วย ตาราง, ในร่ม, แตงโม, ผลไม้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D532700D-9E16-4C25-8B86-4B3DDDD0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294" y="2810212"/>
            <a:ext cx="3316341" cy="2428092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578C764A-7011-41BA-83D8-A399BF95B1F5}"/>
              </a:ext>
            </a:extLst>
          </p:cNvPr>
          <p:cNvSpPr txBox="1"/>
          <p:nvPr/>
        </p:nvSpPr>
        <p:spPr>
          <a:xfrm>
            <a:off x="8323611" y="5323197"/>
            <a:ext cx="29464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>
                <a:latin typeface="Cordia New" panose="020B0304020202020204" pitchFamily="34" charset="-34"/>
                <a:cs typeface="Cordia New" panose="020B0304020202020204" pitchFamily="34" charset="-34"/>
              </a:rPr>
              <a:t>แตงโม</a:t>
            </a:r>
          </a:p>
        </p:txBody>
      </p:sp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7D5F2D96-DFD2-448F-817D-B0BEB88AA584}"/>
              </a:ext>
            </a:extLst>
          </p:cNvPr>
          <p:cNvSpPr/>
          <p:nvPr/>
        </p:nvSpPr>
        <p:spPr>
          <a:xfrm>
            <a:off x="3423911" y="1395115"/>
            <a:ext cx="6987186" cy="1077219"/>
          </a:xfrm>
          <a:prstGeom prst="wedgeRoundRectCallout">
            <a:avLst>
              <a:gd name="adj1" fmla="val -63038"/>
              <a:gd name="adj2" fmla="val -4244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>
                <a:solidFill>
                  <a:schemeClr val="tx1"/>
                </a:solidFill>
              </a:rPr>
              <a:t>มาดูกันว่านอกจากปลาไหล คนญี่ปุ่นยังนิยมกินอะไร</a:t>
            </a:r>
          </a:p>
          <a:p>
            <a:pPr algn="ctr"/>
            <a:r>
              <a:rPr lang="th-TH" sz="3200" b="1">
                <a:solidFill>
                  <a:schemeClr val="tx1"/>
                </a:solidFill>
              </a:rPr>
              <a:t>ในช่วงฤดูร้อนอีกนะ</a:t>
            </a:r>
          </a:p>
        </p:txBody>
      </p:sp>
    </p:spTree>
    <p:extLst>
      <p:ext uri="{BB962C8B-B14F-4D97-AF65-F5344CB8AC3E}">
        <p14:creationId xmlns:p14="http://schemas.microsoft.com/office/powerpoint/2010/main" val="342348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3011389F-B1AF-4043-9832-87CEB6210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532" y="260230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F817CADB-DBEB-49E4-848D-FC6408D45894}"/>
              </a:ext>
            </a:extLst>
          </p:cNvPr>
          <p:cNvSpPr/>
          <p:nvPr/>
        </p:nvSpPr>
        <p:spPr>
          <a:xfrm>
            <a:off x="3996690" y="2782548"/>
            <a:ext cx="6884668" cy="1607947"/>
          </a:xfrm>
          <a:prstGeom prst="wedgeRoundRectCallout">
            <a:avLst>
              <a:gd name="adj1" fmla="val -61999"/>
              <a:gd name="adj2" fmla="val 48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โรงเรียนญี่ปุ่นจะปิดภาคฤดูร้อนประมาณ 1เดือนครึ่ง</a:t>
            </a:r>
          </a:p>
          <a:p>
            <a:r>
              <a:rPr lang="th-TH" sz="3200" b="1">
                <a:solidFill>
                  <a:schemeClr val="tx1"/>
                </a:solidFill>
              </a:rPr>
              <a:t>เพื่อนๆคิดว่านักเรียนญี่ปุ่นจะไปที่ไหนกันในช่วงนี้ </a:t>
            </a:r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23" name="คำบรรยายภาพ: สี่เหลี่ยมมุมมน 22">
            <a:extLst>
              <a:ext uri="{FF2B5EF4-FFF2-40B4-BE49-F238E27FC236}">
                <a16:creationId xmlns:a16="http://schemas.microsoft.com/office/drawing/2014/main" id="{E1A0F7E6-745A-4196-88B2-D4DD6C6F8E03}"/>
              </a:ext>
            </a:extLst>
          </p:cNvPr>
          <p:cNvSpPr/>
          <p:nvPr/>
        </p:nvSpPr>
        <p:spPr>
          <a:xfrm>
            <a:off x="3996690" y="994356"/>
            <a:ext cx="6884668" cy="1607947"/>
          </a:xfrm>
          <a:prstGeom prst="wedgeRoundRectCallout">
            <a:avLst>
              <a:gd name="adj1" fmla="val -61809"/>
              <a:gd name="adj2" fmla="val 4628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ในช่วงฤดูร้อน เพื่อนๆไปเที่ยวที่ไหนกันบ้างคะ</a:t>
            </a:r>
            <a:endParaRPr lang="en-U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34F03A24-98F2-461F-A270-2CE44CD30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53" y="4196009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คำบรรยายภาพ: สี่เหลี่ยมมุมมน 11">
            <a:extLst>
              <a:ext uri="{FF2B5EF4-FFF2-40B4-BE49-F238E27FC236}">
                <a16:creationId xmlns:a16="http://schemas.microsoft.com/office/drawing/2014/main" id="{15DDDB3D-2BE2-4922-9657-ADE5531BF44C}"/>
              </a:ext>
            </a:extLst>
          </p:cNvPr>
          <p:cNvSpPr/>
          <p:nvPr/>
        </p:nvSpPr>
        <p:spPr>
          <a:xfrm>
            <a:off x="3438189" y="3874416"/>
            <a:ext cx="6884668" cy="1607947"/>
          </a:xfrm>
          <a:prstGeom prst="wedgeRoundRectCallout">
            <a:avLst>
              <a:gd name="adj1" fmla="val -61809"/>
              <a:gd name="adj2" fmla="val 4303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>
                <a:solidFill>
                  <a:schemeClr val="tx1"/>
                </a:solidFill>
              </a:rPr>
              <a:t>ทั้งทะเลและภูเขาเป็นสถานที่ที่ได้รับความนิยมในช่วงฤดูร้อน</a:t>
            </a:r>
          </a:p>
          <a:p>
            <a:r>
              <a:rPr lang="th-TH" sz="3200">
                <a:solidFill>
                  <a:schemeClr val="tx1"/>
                </a:solidFill>
              </a:rPr>
              <a:t>และยังเป็นฤดูที่เหมาะที่สุดสำหรับปีนภูเขาไฟฟูจิด้วย</a:t>
            </a:r>
          </a:p>
        </p:txBody>
      </p:sp>
      <p:sp>
        <p:nvSpPr>
          <p:cNvPr id="13" name="คำบรรยายภาพ: สี่เหลี่ยมมุมมน 12">
            <a:extLst>
              <a:ext uri="{FF2B5EF4-FFF2-40B4-BE49-F238E27FC236}">
                <a16:creationId xmlns:a16="http://schemas.microsoft.com/office/drawing/2014/main" id="{FA440549-6960-4F35-BFEF-4C47F7E74516}"/>
              </a:ext>
            </a:extLst>
          </p:cNvPr>
          <p:cNvSpPr/>
          <p:nvPr/>
        </p:nvSpPr>
        <p:spPr>
          <a:xfrm>
            <a:off x="3737881" y="5610620"/>
            <a:ext cx="5680437" cy="881620"/>
          </a:xfrm>
          <a:prstGeom prst="wedgeRoundRectCallout">
            <a:avLst>
              <a:gd name="adj1" fmla="val -63658"/>
              <a:gd name="adj2" fmla="val -3902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600">
                <a:solidFill>
                  <a:schemeClr val="tx1"/>
                </a:solidFill>
              </a:rPr>
              <a:t>เอ...แล้วในฤดูร้อนมีเทศกาลอะไรบ้างนะ</a:t>
            </a:r>
            <a:endParaRPr lang="en-US" sz="3600">
              <a:solidFill>
                <a:schemeClr val="tx1"/>
              </a:solidFill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163C3871-B852-4FBE-9276-38C7D1F75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3577" y="241445"/>
            <a:ext cx="4517515" cy="301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รูปภาพ 19" descr="รูปภาพประกอบด้วย น้ำ, ท้องฟ้า, ชายหาด, กลางแจ้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454F426-B0D4-4EF2-A3A5-310771E66F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4"/>
          <a:stretch/>
        </p:blipFill>
        <p:spPr>
          <a:xfrm>
            <a:off x="937353" y="241321"/>
            <a:ext cx="3948154" cy="2963232"/>
          </a:xfrm>
          <a:prstGeom prst="rect">
            <a:avLst/>
          </a:prstGeom>
        </p:spPr>
      </p:pic>
      <p:sp>
        <p:nvSpPr>
          <p:cNvPr id="21" name="ตัวแทนเนื้อหา 2">
            <a:extLst>
              <a:ext uri="{FF2B5EF4-FFF2-40B4-BE49-F238E27FC236}">
                <a16:creationId xmlns:a16="http://schemas.microsoft.com/office/drawing/2014/main" id="{101B42E9-EEE4-4867-8B2C-0B97C338891D}"/>
              </a:ext>
            </a:extLst>
          </p:cNvPr>
          <p:cNvSpPr txBox="1">
            <a:spLocks/>
          </p:cNvSpPr>
          <p:nvPr/>
        </p:nvSpPr>
        <p:spPr>
          <a:xfrm>
            <a:off x="1276629" y="3148396"/>
            <a:ext cx="3534034" cy="77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3600"/>
              <a:t>ทะเล</a:t>
            </a:r>
            <a:endParaRPr lang="en-US" sz="3600"/>
          </a:p>
        </p:txBody>
      </p:sp>
      <p:sp>
        <p:nvSpPr>
          <p:cNvPr id="22" name="ตัวแทนเนื้อหา 2">
            <a:extLst>
              <a:ext uri="{FF2B5EF4-FFF2-40B4-BE49-F238E27FC236}">
                <a16:creationId xmlns:a16="http://schemas.microsoft.com/office/drawing/2014/main" id="{0C106B11-6BBF-4EDB-87C6-F107EAAA11B2}"/>
              </a:ext>
            </a:extLst>
          </p:cNvPr>
          <p:cNvSpPr txBox="1">
            <a:spLocks/>
          </p:cNvSpPr>
          <p:nvPr/>
        </p:nvSpPr>
        <p:spPr>
          <a:xfrm>
            <a:off x="6423466" y="3325229"/>
            <a:ext cx="3810502" cy="680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3600"/>
              <a:t>ภูเขา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5352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CD9C319-51C4-4B3F-AEB3-47BB3616F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ตัวแทนเนื้อหา 2">
            <a:extLst>
              <a:ext uri="{FF2B5EF4-FFF2-40B4-BE49-F238E27FC236}">
                <a16:creationId xmlns:a16="http://schemas.microsoft.com/office/drawing/2014/main" id="{DD739259-8006-485B-A316-B3F8E1F87B60}"/>
              </a:ext>
            </a:extLst>
          </p:cNvPr>
          <p:cNvSpPr txBox="1">
            <a:spLocks/>
          </p:cNvSpPr>
          <p:nvPr/>
        </p:nvSpPr>
        <p:spPr>
          <a:xfrm>
            <a:off x="6879755" y="301014"/>
            <a:ext cx="4916005" cy="65047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5400" err="1">
                <a:latin typeface="+mj-lt"/>
                <a:ea typeface="+mj-ea"/>
              </a:rPr>
              <a:t>โอบ้ง</a:t>
            </a:r>
            <a:endParaRPr lang="en-US" sz="5400">
              <a:latin typeface="+mj-lt"/>
              <a:ea typeface="+mj-ea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th-TH" sz="3600">
                <a:latin typeface="+mj-lt"/>
                <a:ea typeface="+mj-ea"/>
              </a:rPr>
              <a:t>เทศกาลเซ่นไหว้บรรพบุรุษของญี่ปุ่นจัดขึ้นในช่วงวันที่13-15สิงหาคมของทุกปี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th-TH" sz="3600">
                <a:latin typeface="+mj-lt"/>
                <a:ea typeface="+mj-ea"/>
              </a:rPr>
              <a:t>คนญี่ปุ่นมักเดินทางกลับภูมิลำเนาเพื่อไปเยี่ยมญาติพี่น้องและทำพิธีเซ่นไหว้บรรพบุรุษ</a:t>
            </a:r>
            <a:endParaRPr lang="en-US" sz="3600">
              <a:latin typeface="+mj-lt"/>
              <a:ea typeface="+mj-ea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2E09A33F-A5AF-4827-968E-EECD22537C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331" r="15963"/>
          <a:stretch/>
        </p:blipFill>
        <p:spPr>
          <a:xfrm>
            <a:off x="161110" y="301014"/>
            <a:ext cx="6557534" cy="62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85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hlinkClick r:id="rId3"/>
            <a:extLst>
              <a:ext uri="{FF2B5EF4-FFF2-40B4-BE49-F238E27FC236}">
                <a16:creationId xmlns:a16="http://schemas.microsoft.com/office/drawing/2014/main" id="{04DFC596-CA4B-4C49-9837-BF451DFA9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5027" y="1281495"/>
            <a:ext cx="6105602" cy="4276252"/>
          </a:xfrm>
          <a:prstGeom prst="rect">
            <a:avLst/>
          </a:prstGeom>
        </p:spPr>
      </p:pic>
      <p:sp>
        <p:nvSpPr>
          <p:cNvPr id="5" name="ตัวแทนเนื้อหา 2">
            <a:extLst>
              <a:ext uri="{FF2B5EF4-FFF2-40B4-BE49-F238E27FC236}">
                <a16:creationId xmlns:a16="http://schemas.microsoft.com/office/drawing/2014/main" id="{F3968551-30BD-4028-A4DE-BA92023C9768}"/>
              </a:ext>
            </a:extLst>
          </p:cNvPr>
          <p:cNvSpPr txBox="1">
            <a:spLocks/>
          </p:cNvSpPr>
          <p:nvPr/>
        </p:nvSpPr>
        <p:spPr>
          <a:xfrm>
            <a:off x="385337" y="884083"/>
            <a:ext cx="4916005" cy="8746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th-TH" sz="5400">
                <a:latin typeface="+mj-lt"/>
                <a:ea typeface="+mj-ea"/>
              </a:rPr>
              <a:t>รำวงบงโอโดริ </a:t>
            </a:r>
            <a:r>
              <a:rPr lang="en-US" sz="3200">
                <a:latin typeface="+mj-lt"/>
                <a:ea typeface="+mj-ea"/>
              </a:rPr>
              <a:t>[</a:t>
            </a:r>
            <a:r>
              <a:rPr lang="ja-JP" altLang="en-US" sz="3200">
                <a:latin typeface="+mj-lt"/>
                <a:ea typeface="+mj-ea"/>
              </a:rPr>
              <a:t>盆踊り</a:t>
            </a:r>
            <a:r>
              <a:rPr lang="en-US" altLang="ja-JP" sz="3200">
                <a:latin typeface="+mj-lt"/>
                <a:ea typeface="+mj-ea"/>
              </a:rPr>
              <a:t>]</a:t>
            </a:r>
            <a:endParaRPr lang="en-US" sz="5400">
              <a:latin typeface="+mj-lt"/>
              <a:ea typeface="+mj-ea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72ED7EF-9CDD-4A95-87DE-303D4B6F6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37" y="4202479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คำบรรยายภาพ: สี่เหลี่ยมมุมมน 7">
            <a:extLst>
              <a:ext uri="{FF2B5EF4-FFF2-40B4-BE49-F238E27FC236}">
                <a16:creationId xmlns:a16="http://schemas.microsoft.com/office/drawing/2014/main" id="{6BF78061-D8D8-4B8A-B383-49903A7A5CB1}"/>
              </a:ext>
            </a:extLst>
          </p:cNvPr>
          <p:cNvSpPr/>
          <p:nvPr/>
        </p:nvSpPr>
        <p:spPr>
          <a:xfrm>
            <a:off x="631371" y="1939503"/>
            <a:ext cx="4669971" cy="1985370"/>
          </a:xfrm>
          <a:prstGeom prst="wedgeRoundRectCallout">
            <a:avLst>
              <a:gd name="adj1" fmla="val -33728"/>
              <a:gd name="adj2" fmla="val 664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600">
                <a:solidFill>
                  <a:schemeClr val="tx1"/>
                </a:solidFill>
              </a:rPr>
              <a:t>เดิมจัดขึ้นเพื่อเลี้ยงต้อนรับดวงวิญญาณที่เชื่อว่าจะกลับมาหาคนในครอบครัวในช่วงเทศกาลโอบ้ง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608D00C-7009-48E2-35FA-D9129525CCEB}"/>
              </a:ext>
            </a:extLst>
          </p:cNvPr>
          <p:cNvSpPr txBox="1"/>
          <p:nvPr/>
        </p:nvSpPr>
        <p:spPr>
          <a:xfrm>
            <a:off x="5301342" y="58998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>
                <a:hlinkClick r:id="rId3"/>
              </a:rPr>
              <a:t>TOKYO BON ODORI 2016 - YouTube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4674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3F78B9E8-1DEE-4F84-B959-E1A41B26CEE5}"/>
              </a:ext>
            </a:extLst>
          </p:cNvPr>
          <p:cNvSpPr txBox="1"/>
          <p:nvPr/>
        </p:nvSpPr>
        <p:spPr>
          <a:xfrm>
            <a:off x="1759096" y="173845"/>
            <a:ext cx="8109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/>
              <a:t>เรามาเดากันว่ากรมอุตุนิยมวิทยาของญี่ปุ่นกำหนดว่า</a:t>
            </a:r>
            <a:br>
              <a:rPr lang="th-TH" sz="4000" b="1"/>
            </a:br>
            <a:r>
              <a:rPr lang="th-TH" sz="4000" b="1"/>
              <a:t>แต่ละฤดูเริ่มตั้งแต่ประมาณเดือนอะไรถึงเดือนอะไร</a:t>
            </a:r>
            <a:endParaRPr lang="en-US" sz="4000" b="1"/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BA6C8D90-82BC-4C09-84D9-D0D7269F58B3}"/>
              </a:ext>
            </a:extLst>
          </p:cNvPr>
          <p:cNvSpPr txBox="1"/>
          <p:nvPr/>
        </p:nvSpPr>
        <p:spPr>
          <a:xfrm>
            <a:off x="740228" y="1628503"/>
            <a:ext cx="203773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/>
              <a:t>3</a:t>
            </a:r>
            <a:r>
              <a:rPr lang="ja-JP" altLang="en-US" sz="3600"/>
              <a:t>月～</a:t>
            </a:r>
            <a:r>
              <a:rPr lang="en-US" altLang="ja-JP" sz="3600"/>
              <a:t>5</a:t>
            </a:r>
            <a:r>
              <a:rPr lang="ja-JP" altLang="en-US" sz="3600"/>
              <a:t>月</a:t>
            </a:r>
            <a:endParaRPr lang="en-US" sz="3600"/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FDC5E69D-4AAC-432A-BF96-CC84DAE4A505}"/>
              </a:ext>
            </a:extLst>
          </p:cNvPr>
          <p:cNvSpPr txBox="1"/>
          <p:nvPr/>
        </p:nvSpPr>
        <p:spPr>
          <a:xfrm>
            <a:off x="3387634" y="1628503"/>
            <a:ext cx="203773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/>
              <a:t>6</a:t>
            </a:r>
            <a:r>
              <a:rPr lang="ja-JP" altLang="en-US" sz="3600"/>
              <a:t>月～</a:t>
            </a:r>
            <a:r>
              <a:rPr lang="en-US" altLang="ja-JP" sz="3600"/>
              <a:t>8</a:t>
            </a:r>
            <a:r>
              <a:rPr lang="ja-JP" altLang="en-US" sz="3600"/>
              <a:t>月</a:t>
            </a:r>
            <a:endParaRPr lang="en-US" sz="3600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BF023DEC-25F9-420A-842F-2CAB0EDB54B1}"/>
              </a:ext>
            </a:extLst>
          </p:cNvPr>
          <p:cNvSpPr txBox="1"/>
          <p:nvPr/>
        </p:nvSpPr>
        <p:spPr>
          <a:xfrm>
            <a:off x="5891348" y="1628502"/>
            <a:ext cx="22717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/>
              <a:t>9</a:t>
            </a:r>
            <a:r>
              <a:rPr lang="ja-JP" altLang="en-US" sz="3600"/>
              <a:t>月～</a:t>
            </a:r>
            <a:r>
              <a:rPr lang="en-US" altLang="ja-JP" sz="3600"/>
              <a:t>11</a:t>
            </a:r>
            <a:r>
              <a:rPr lang="ja-JP" altLang="en-US" sz="3600"/>
              <a:t>月</a:t>
            </a:r>
            <a:endParaRPr lang="en-US" sz="3600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633D3D4C-5208-463D-9105-502E0B00855D}"/>
              </a:ext>
            </a:extLst>
          </p:cNvPr>
          <p:cNvSpPr txBox="1"/>
          <p:nvPr/>
        </p:nvSpPr>
        <p:spPr>
          <a:xfrm>
            <a:off x="8538754" y="1628501"/>
            <a:ext cx="22717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/>
              <a:t>12</a:t>
            </a:r>
            <a:r>
              <a:rPr lang="ja-JP" altLang="en-US" sz="3600"/>
              <a:t>月～</a:t>
            </a:r>
            <a:r>
              <a:rPr lang="en-US" altLang="ja-JP" sz="3600"/>
              <a:t>2</a:t>
            </a:r>
            <a:r>
              <a:rPr lang="ja-JP" altLang="en-US" sz="3600"/>
              <a:t>月</a:t>
            </a:r>
            <a:endParaRPr lang="en-US" sz="3600"/>
          </a:p>
        </p:txBody>
      </p: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DDEBC840-6F06-4A37-8726-6ED1604D41D2}"/>
              </a:ext>
            </a:extLst>
          </p:cNvPr>
          <p:cNvGrpSpPr/>
          <p:nvPr/>
        </p:nvGrpSpPr>
        <p:grpSpPr>
          <a:xfrm>
            <a:off x="3060582" y="4367659"/>
            <a:ext cx="1995808" cy="1749519"/>
            <a:chOff x="3116106" y="4373687"/>
            <a:chExt cx="2558814" cy="2243049"/>
          </a:xfrm>
        </p:grpSpPr>
        <p:pic>
          <p:nvPicPr>
            <p:cNvPr id="28" name="รูปภาพ 27">
              <a:extLst>
                <a:ext uri="{FF2B5EF4-FFF2-40B4-BE49-F238E27FC236}">
                  <a16:creationId xmlns:a16="http://schemas.microsoft.com/office/drawing/2014/main" id="{AFDE6A81-7B89-40E2-8AC1-CCE04A1D9B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7" t="-701" r="42401" b="701"/>
            <a:stretch/>
          </p:blipFill>
          <p:spPr>
            <a:xfrm>
              <a:off x="3975235" y="4373687"/>
              <a:ext cx="1699685" cy="2243049"/>
            </a:xfrm>
            <a:prstGeom prst="rect">
              <a:avLst/>
            </a:prstGeom>
          </p:spPr>
        </p:pic>
        <p:sp>
          <p:nvSpPr>
            <p:cNvPr id="10" name="กล่องข้อความ 9">
              <a:extLst>
                <a:ext uri="{FF2B5EF4-FFF2-40B4-BE49-F238E27FC236}">
                  <a16:creationId xmlns:a16="http://schemas.microsoft.com/office/drawing/2014/main" id="{15D72F56-0948-4CDB-B73B-5E94B407DBBC}"/>
                </a:ext>
              </a:extLst>
            </p:cNvPr>
            <p:cNvSpPr txBox="1"/>
            <p:nvPr/>
          </p:nvSpPr>
          <p:spPr>
            <a:xfrm>
              <a:off x="3116106" y="4863852"/>
              <a:ext cx="771414" cy="126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/>
                <a:t>ふゆ</a:t>
              </a:r>
              <a:endParaRPr lang="th-TH" sz="1400"/>
            </a:p>
            <a:p>
              <a:pPr algn="ctr"/>
              <a:r>
                <a:rPr lang="ja-JP" altLang="en-US" sz="4400"/>
                <a:t>冬</a:t>
              </a:r>
              <a:endParaRPr lang="en-US" sz="4400"/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1F25A13F-A2D3-44D5-B936-8F28983F1918}"/>
              </a:ext>
            </a:extLst>
          </p:cNvPr>
          <p:cNvGrpSpPr/>
          <p:nvPr/>
        </p:nvGrpSpPr>
        <p:grpSpPr>
          <a:xfrm>
            <a:off x="8589175" y="4367659"/>
            <a:ext cx="2221355" cy="1749519"/>
            <a:chOff x="8758370" y="4195272"/>
            <a:chExt cx="2483644" cy="2092045"/>
          </a:xfrm>
        </p:grpSpPr>
        <p:pic>
          <p:nvPicPr>
            <p:cNvPr id="24" name="รูปภาพ 23" descr="รูปภาพประกอบด้วย ต้นไม้, กลางแจ้ง, ปลูก, หญ้า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98764D04-3D27-42F0-9CFC-4F955E290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" b="1021"/>
            <a:stretch/>
          </p:blipFill>
          <p:spPr>
            <a:xfrm>
              <a:off x="9656753" y="4195272"/>
              <a:ext cx="1585261" cy="2092045"/>
            </a:xfrm>
            <a:prstGeom prst="rect">
              <a:avLst/>
            </a:prstGeom>
          </p:spPr>
        </p:pic>
        <p:sp>
          <p:nvSpPr>
            <p:cNvPr id="12" name="กล่องข้อความ 11">
              <a:extLst>
                <a:ext uri="{FF2B5EF4-FFF2-40B4-BE49-F238E27FC236}">
                  <a16:creationId xmlns:a16="http://schemas.microsoft.com/office/drawing/2014/main" id="{1081E6FE-063F-4500-85DE-DD7D7D681C50}"/>
                </a:ext>
              </a:extLst>
            </p:cNvPr>
            <p:cNvSpPr txBox="1"/>
            <p:nvPr/>
          </p:nvSpPr>
          <p:spPr>
            <a:xfrm>
              <a:off x="8758370" y="4652439"/>
              <a:ext cx="771414" cy="1177709"/>
            </a:xfrm>
            <a:prstGeom prst="rect">
              <a:avLst/>
            </a:prstGeom>
            <a:noFill/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/>
                <a:t>あき</a:t>
              </a:r>
              <a:endParaRPr lang="th-TH" sz="1400"/>
            </a:p>
            <a:p>
              <a:pPr algn="ctr"/>
              <a:r>
                <a:rPr lang="ja-JP" altLang="en-US" sz="4400"/>
                <a:t>秋</a:t>
              </a:r>
              <a:endParaRPr lang="en-US" sz="4400"/>
            </a:p>
          </p:txBody>
        </p:sp>
      </p:grp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0CB4AF47-FB3C-AA6E-BEC6-CBD447A52BE5}"/>
              </a:ext>
            </a:extLst>
          </p:cNvPr>
          <p:cNvSpPr txBox="1"/>
          <p:nvPr/>
        </p:nvSpPr>
        <p:spPr>
          <a:xfrm>
            <a:off x="199934" y="6360989"/>
            <a:ext cx="106105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 </a:t>
            </a:r>
            <a:r>
              <a:rPr lang="th-TH" dirty="0"/>
              <a:t>กรมอุตุนิยมวิทยาของญี่ปุ่น </a:t>
            </a:r>
            <a:r>
              <a:rPr lang="en-US" dirty="0"/>
              <a:t>https://www.jma.go.jp/jma/kishou/know/yougo_hp/toki.html</a:t>
            </a:r>
          </a:p>
        </p:txBody>
      </p: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5B9893BD-793D-E5ED-90E5-A50B26F2288D}"/>
              </a:ext>
            </a:extLst>
          </p:cNvPr>
          <p:cNvGrpSpPr/>
          <p:nvPr/>
        </p:nvGrpSpPr>
        <p:grpSpPr>
          <a:xfrm>
            <a:off x="6096000" y="4329560"/>
            <a:ext cx="2124393" cy="1799876"/>
            <a:chOff x="5871349" y="4341815"/>
            <a:chExt cx="2124393" cy="1799876"/>
          </a:xfrm>
        </p:grpSpPr>
        <p:sp>
          <p:nvSpPr>
            <p:cNvPr id="11" name="กล่องข้อความ 10">
              <a:extLst>
                <a:ext uri="{FF2B5EF4-FFF2-40B4-BE49-F238E27FC236}">
                  <a16:creationId xmlns:a16="http://schemas.microsoft.com/office/drawing/2014/main" id="{E94550F7-7E6A-41CC-A775-F737BB4F7030}"/>
                </a:ext>
              </a:extLst>
            </p:cNvPr>
            <p:cNvSpPr txBox="1"/>
            <p:nvPr/>
          </p:nvSpPr>
          <p:spPr>
            <a:xfrm>
              <a:off x="5871349" y="4747947"/>
              <a:ext cx="77141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はる</a:t>
              </a:r>
              <a:endParaRPr lang="th-TH" sz="1400" dirty="0"/>
            </a:p>
            <a:p>
              <a:pPr algn="ctr"/>
              <a:r>
                <a:rPr lang="ja-JP" altLang="en-US" sz="4400" dirty="0"/>
                <a:t>春</a:t>
              </a:r>
              <a:endParaRPr lang="en-US" sz="4400" dirty="0"/>
            </a:p>
          </p:txBody>
        </p:sp>
        <p:pic>
          <p:nvPicPr>
            <p:cNvPr id="2" name="รูปภาพ 1">
              <a:extLst>
                <a:ext uri="{FF2B5EF4-FFF2-40B4-BE49-F238E27FC236}">
                  <a16:creationId xmlns:a16="http://schemas.microsoft.com/office/drawing/2014/main" id="{CC9E0844-F9A2-0915-5B89-98D6DFCFD0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255" r="2854" b="511"/>
            <a:stretch/>
          </p:blipFill>
          <p:spPr>
            <a:xfrm>
              <a:off x="6670033" y="4341815"/>
              <a:ext cx="1325709" cy="1799876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1846768E-239F-C820-94C1-B5819B491E19}"/>
              </a:ext>
            </a:extLst>
          </p:cNvPr>
          <p:cNvGrpSpPr/>
          <p:nvPr/>
        </p:nvGrpSpPr>
        <p:grpSpPr>
          <a:xfrm>
            <a:off x="554357" y="4367659"/>
            <a:ext cx="2048209" cy="1749519"/>
            <a:chOff x="554357" y="4367659"/>
            <a:chExt cx="2048209" cy="1749519"/>
          </a:xfrm>
        </p:grpSpPr>
        <p:sp>
          <p:nvSpPr>
            <p:cNvPr id="9" name="กล่องข้อความ 8">
              <a:extLst>
                <a:ext uri="{FF2B5EF4-FFF2-40B4-BE49-F238E27FC236}">
                  <a16:creationId xmlns:a16="http://schemas.microsoft.com/office/drawing/2014/main" id="{D9B02305-3266-4F41-B511-7834AA92DD65}"/>
                </a:ext>
              </a:extLst>
            </p:cNvPr>
            <p:cNvSpPr txBox="1"/>
            <p:nvPr/>
          </p:nvSpPr>
          <p:spPr>
            <a:xfrm>
              <a:off x="554357" y="4749975"/>
              <a:ext cx="77141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なつ</a:t>
              </a:r>
              <a:endParaRPr lang="th-TH" sz="1400" dirty="0"/>
            </a:p>
            <a:p>
              <a:pPr algn="ctr"/>
              <a:r>
                <a:rPr lang="ja-JP" altLang="en-US" sz="4400" dirty="0"/>
                <a:t>夏</a:t>
              </a:r>
              <a:endParaRPr lang="en-US" sz="4400" dirty="0"/>
            </a:p>
          </p:txBody>
        </p:sp>
        <p:pic>
          <p:nvPicPr>
            <p:cNvPr id="15" name="รูปภาพ 14" descr="รูปภาพประกอบด้วย ท้องฟ้า, ปลูก, ดอกไม้, ดอกทานตะวัน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7AD419D6-98F0-EDCE-9393-7F2F08223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82" t="6153" r="27272"/>
            <a:stretch/>
          </p:blipFill>
          <p:spPr>
            <a:xfrm>
              <a:off x="1394186" y="4367659"/>
              <a:ext cx="1208380" cy="1749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363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-0.43841 -0.293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85185E-6 L 0.21836 -0.293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11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-0.2414 -0.297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-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4474 -0.2939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0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37EB39-7C3F-4399-8948-D65CC4D9D34C}"/>
              </a:ext>
            </a:extLst>
          </p:cNvPr>
          <p:cNvSpPr txBox="1">
            <a:spLocks/>
          </p:cNvSpPr>
          <p:nvPr/>
        </p:nvSpPr>
        <p:spPr>
          <a:xfrm>
            <a:off x="1676400" y="458756"/>
            <a:ext cx="10515600" cy="95422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th-TH" sz="5400" b="1">
                <a:cs typeface="+mn-cs"/>
              </a:rPr>
              <a:t>ฤดูใบไม้ร่วง </a:t>
            </a:r>
            <a:r>
              <a:rPr kumimoji="1" lang="th-TH" sz="5400">
                <a:cs typeface="+mn-cs"/>
              </a:rPr>
              <a:t>(กันยายน</a:t>
            </a:r>
            <a:r>
              <a:rPr kumimoji="1" lang="en-US" sz="5400">
                <a:cs typeface="+mn-cs"/>
              </a:rPr>
              <a:t>-</a:t>
            </a:r>
            <a:r>
              <a:rPr kumimoji="1" lang="th-TH" sz="5400">
                <a:cs typeface="+mn-cs"/>
              </a:rPr>
              <a:t>พฤศจิกายน)</a:t>
            </a:r>
            <a:endParaRPr kumimoji="1" lang="en-US" sz="5400">
              <a:cs typeface="+mn-cs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4D8C9758-7C5E-447E-B2AA-E4691B8A3ED6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>
                <a:solidFill>
                  <a:schemeClr val="accent2">
                    <a:lumMod val="75000"/>
                  </a:schemeClr>
                </a:solidFill>
                <a:cs typeface="+mn-cs"/>
              </a:rPr>
              <a:t>あき</a:t>
            </a:r>
            <a:endParaRPr kumimoji="1" lang="en-US" altLang="ja-JP" sz="1800" b="1">
              <a:solidFill>
                <a:schemeClr val="accent2">
                  <a:lumMod val="75000"/>
                </a:schemeClr>
              </a:solidFill>
              <a:cs typeface="+mn-cs"/>
            </a:endParaRPr>
          </a:p>
          <a:p>
            <a:pPr algn="ctr"/>
            <a:r>
              <a:rPr kumimoji="1" lang="ja-JP" altLang="en-US" sz="5400" b="1">
                <a:solidFill>
                  <a:schemeClr val="accent2">
                    <a:lumMod val="75000"/>
                  </a:schemeClr>
                </a:solidFill>
                <a:cs typeface="+mn-cs"/>
              </a:rPr>
              <a:t>秋</a:t>
            </a:r>
            <a:endParaRPr kumimoji="1" lang="en-US" altLang="ja-JP" sz="5400" b="1">
              <a:solidFill>
                <a:schemeClr val="accent2">
                  <a:lumMod val="75000"/>
                </a:schemeClr>
              </a:solidFill>
              <a:cs typeface="+mn-cs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1896CE1D-E9F5-4C0C-98EC-BE218F436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0059" y="4111930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紅葉・もみじ3">
            <a:extLst>
              <a:ext uri="{FF2B5EF4-FFF2-40B4-BE49-F238E27FC236}">
                <a16:creationId xmlns:a16="http://schemas.microsoft.com/office/drawing/2014/main" id="{CD6E2235-D3CD-4BE9-B8DE-E5DB942E97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" r="-1" b="12742"/>
          <a:stretch/>
        </p:blipFill>
        <p:spPr bwMode="auto">
          <a:xfrm>
            <a:off x="301238" y="1676741"/>
            <a:ext cx="6935721" cy="397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CF041F59-F085-420E-B1A4-A1BF83CB40B8}"/>
              </a:ext>
            </a:extLst>
          </p:cNvPr>
          <p:cNvSpPr/>
          <p:nvPr/>
        </p:nvSpPr>
        <p:spPr>
          <a:xfrm>
            <a:off x="4165309" y="4817100"/>
            <a:ext cx="5537781" cy="1675412"/>
          </a:xfrm>
          <a:prstGeom prst="wedgeRoundRectCallout">
            <a:avLst>
              <a:gd name="adj1" fmla="val 55628"/>
              <a:gd name="adj2" fmla="val -300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chemeClr val="tx1"/>
                </a:solidFill>
              </a:rPr>
              <a:t>นักท่องเที่ยวนิยมไปชมใบไม้เปลี่ยนสี</a:t>
            </a:r>
          </a:p>
          <a:p>
            <a:pPr algn="ctr"/>
            <a:r>
              <a:rPr lang="th-TH" sz="3600">
                <a:solidFill>
                  <a:schemeClr val="tx1"/>
                </a:solidFill>
              </a:rPr>
              <a:t>ที่ไหนกันบ้างนะ</a:t>
            </a:r>
          </a:p>
        </p:txBody>
      </p:sp>
      <p:sp>
        <p:nvSpPr>
          <p:cNvPr id="12" name="คำบรรยายภาพ: สี่เหลี่ยมมุมมน 11">
            <a:extLst>
              <a:ext uri="{FF2B5EF4-FFF2-40B4-BE49-F238E27FC236}">
                <a16:creationId xmlns:a16="http://schemas.microsoft.com/office/drawing/2014/main" id="{A5741A9D-FF18-45BC-BFE8-0B6981F2DF1D}"/>
              </a:ext>
            </a:extLst>
          </p:cNvPr>
          <p:cNvSpPr/>
          <p:nvPr/>
        </p:nvSpPr>
        <p:spPr>
          <a:xfrm>
            <a:off x="6251962" y="1568012"/>
            <a:ext cx="5638800" cy="1822600"/>
          </a:xfrm>
          <a:prstGeom prst="wedgeRoundRectCallout">
            <a:avLst>
              <a:gd name="adj1" fmla="val 24636"/>
              <a:gd name="adj2" fmla="val 842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600">
                <a:solidFill>
                  <a:schemeClr val="tx1"/>
                </a:solidFill>
              </a:rPr>
              <a:t>หลังหมดฤดูร้อนก็เข้าสู่ฤดูใบไม้ร่วง อากาศค่อยๆหนาวเย็นลง ใบไม้ก็ค่อยๆเปลี่ยนสี</a:t>
            </a:r>
          </a:p>
        </p:txBody>
      </p:sp>
    </p:spTree>
    <p:extLst>
      <p:ext uri="{BB962C8B-B14F-4D97-AF65-F5344CB8AC3E}">
        <p14:creationId xmlns:p14="http://schemas.microsoft.com/office/powerpoint/2010/main" val="253769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7C9BE72A-4F97-4FA0-AF09-2C65D071C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D606DC76-64DE-4F7F-9187-C775FA6A2C43}"/>
              </a:ext>
            </a:extLst>
          </p:cNvPr>
          <p:cNvSpPr/>
          <p:nvPr/>
        </p:nvSpPr>
        <p:spPr>
          <a:xfrm>
            <a:off x="2355280" y="4999435"/>
            <a:ext cx="7219794" cy="1710189"/>
          </a:xfrm>
          <a:prstGeom prst="wedgeRoundRectCallout">
            <a:avLst>
              <a:gd name="adj1" fmla="val -59248"/>
              <a:gd name="adj2" fmla="val -2836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chemeClr val="tx1"/>
                </a:solidFill>
              </a:rPr>
              <a:t>เพราะอุณหภูมิในฤดูร้อนกับฤดูหนาวของเกียวโตต่างกันมาก ประกอบกับแสงแดดและปริมาณน้ำที่พอดี </a:t>
            </a:r>
            <a:br>
              <a:rPr lang="th-TH" sz="3600">
                <a:solidFill>
                  <a:schemeClr val="tx1"/>
                </a:solidFill>
              </a:rPr>
            </a:br>
            <a:r>
              <a:rPr lang="th-TH" sz="3600">
                <a:solidFill>
                  <a:schemeClr val="tx1"/>
                </a:solidFill>
              </a:rPr>
              <a:t>เมื่อใบไม้เปลี่ยนสีจึงเกิดเป็นสีที่สวยงามสะดุดตา</a:t>
            </a:r>
          </a:p>
        </p:txBody>
      </p:sp>
      <p:pic>
        <p:nvPicPr>
          <p:cNvPr id="3" name="รูปภาพ 2" descr="รูปภาพประกอบด้วย จิตรกรรม, แผนที่, ศิลปะ, มีสีสรร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851A434-13A0-7B38-C7A4-CE84D37AA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264" y="1159723"/>
            <a:ext cx="4584788" cy="3579000"/>
          </a:xfrm>
          <a:prstGeom prst="rect">
            <a:avLst/>
          </a:prstGeom>
        </p:spPr>
      </p:pic>
      <p:pic>
        <p:nvPicPr>
          <p:cNvPr id="5" name="รูปภาพ 4" descr="รูปภาพประกอบด้วย การวาดภาพ, ร่าง, จิตรกรรม, ศิลปะเด็ก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1E40F95-BCB1-B921-B99C-181225BA2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89" y="807257"/>
            <a:ext cx="4864386" cy="4192178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D0779F38-51CA-4381-9A46-D37FAC3F29D5}"/>
              </a:ext>
            </a:extLst>
          </p:cNvPr>
          <p:cNvSpPr txBox="1"/>
          <p:nvPr/>
        </p:nvSpPr>
        <p:spPr>
          <a:xfrm>
            <a:off x="729875" y="-115747"/>
            <a:ext cx="10506456" cy="11309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きょうと</a:t>
            </a:r>
            <a:endParaRPr lang="en-US" sz="5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3F0455B-3BD2-4E08-B0B3-C97FE356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480" y="4883200"/>
            <a:ext cx="1302319" cy="18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15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C9BE72A-4F97-4FA0-AF09-2C65D071C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D0779F38-51CA-4381-9A46-D37FAC3F29D5}"/>
              </a:ext>
            </a:extLst>
          </p:cNvPr>
          <p:cNvSpPr txBox="1"/>
          <p:nvPr/>
        </p:nvSpPr>
        <p:spPr>
          <a:xfrm>
            <a:off x="863303" y="130628"/>
            <a:ext cx="10506456" cy="8911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にっこう</a:t>
            </a:r>
            <a:endParaRPr lang="en-US" sz="52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0E1345C-FEB0-48E8-808A-653F9A7FC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480" y="4883200"/>
            <a:ext cx="1302319" cy="18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F9EB7F9E-36DA-490E-BB4C-AF3B6751509E}"/>
              </a:ext>
            </a:extLst>
          </p:cNvPr>
          <p:cNvSpPr/>
          <p:nvPr/>
        </p:nvSpPr>
        <p:spPr>
          <a:xfrm>
            <a:off x="2355280" y="5034212"/>
            <a:ext cx="5537781" cy="1675412"/>
          </a:xfrm>
          <a:prstGeom prst="wedgeRoundRectCallout">
            <a:avLst>
              <a:gd name="adj1" fmla="val -59248"/>
              <a:gd name="adj2" fmla="val -2836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chemeClr val="tx1"/>
                </a:solidFill>
              </a:rPr>
              <a:t>จุดเด่นคือสามารถชมทิวทัศน์ใบไม้เปลี่ยนสีตามแนวภูเขาได้จากบนรถเลย</a:t>
            </a:r>
          </a:p>
        </p:txBody>
      </p:sp>
      <p:pic>
        <p:nvPicPr>
          <p:cNvPr id="10" name="รูปภาพ 9" descr="รูปภาพประกอบด้วย ตก, น้ำตก, ต้นไม้, กลางแจ้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E2BA2488-45AF-2BF1-A250-B3AAD3F835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987" y="1238011"/>
            <a:ext cx="5139485" cy="3429000"/>
          </a:xfrm>
          <a:prstGeom prst="rect">
            <a:avLst/>
          </a:prstGeom>
        </p:spPr>
      </p:pic>
      <p:pic>
        <p:nvPicPr>
          <p:cNvPr id="13" name="รูปภาพ 12" descr="รูปภาพประกอบด้วย ต้นไม้, ฤดูใบไม้ร่วง, กลางแจ้ง, ตก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322BD7E4-18F7-FD7D-4551-1B72C4A167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80" y="1238011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99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รูปภาพประกอบด้วย ธรรมชาติ, หิมะ, ฤดูหนาว, การแช่แข็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D286C975-735A-BFF0-7B3D-2AB0BF332A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453" y="1412980"/>
            <a:ext cx="5508547" cy="413140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0F93415-41D1-4B55-9B5D-9888057C9ED9}"/>
              </a:ext>
            </a:extLst>
          </p:cNvPr>
          <p:cNvSpPr txBox="1">
            <a:spLocks/>
          </p:cNvSpPr>
          <p:nvPr/>
        </p:nvSpPr>
        <p:spPr>
          <a:xfrm>
            <a:off x="1676400" y="458756"/>
            <a:ext cx="10515600" cy="95422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th-TH" sz="5400" b="1">
                <a:cs typeface="+mn-cs"/>
              </a:rPr>
              <a:t>ฤดูหนาว </a:t>
            </a:r>
            <a:r>
              <a:rPr kumimoji="1" lang="th-TH" sz="5400">
                <a:cs typeface="+mn-cs"/>
              </a:rPr>
              <a:t>(ธันวาคม</a:t>
            </a:r>
            <a:r>
              <a:rPr kumimoji="1" lang="en-US" sz="5400">
                <a:cs typeface="+mn-cs"/>
              </a:rPr>
              <a:t>-</a:t>
            </a:r>
            <a:r>
              <a:rPr kumimoji="1" lang="th-TH" sz="5400">
                <a:cs typeface="+mn-cs"/>
              </a:rPr>
              <a:t>กุมภาพันธ์)</a:t>
            </a:r>
            <a:endParaRPr kumimoji="1" lang="en-US" sz="5400">
              <a:cs typeface="+mn-cs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8792CD78-4B32-4C28-9C51-1205CFE8B8C6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>
                <a:solidFill>
                  <a:srgbClr val="00B0F0"/>
                </a:solidFill>
                <a:cs typeface="+mn-cs"/>
              </a:rPr>
              <a:t>ふゆ</a:t>
            </a:r>
            <a:endParaRPr kumimoji="1" lang="en-US" altLang="ja-JP" sz="1800" b="1">
              <a:solidFill>
                <a:srgbClr val="00B0F0"/>
              </a:solidFill>
              <a:cs typeface="+mn-cs"/>
            </a:endParaRPr>
          </a:p>
          <a:p>
            <a:pPr algn="ctr"/>
            <a:r>
              <a:rPr kumimoji="1" lang="ja-JP" altLang="en-US" sz="5400" b="1">
                <a:solidFill>
                  <a:srgbClr val="00B0F0"/>
                </a:solidFill>
                <a:cs typeface="+mn-cs"/>
              </a:rPr>
              <a:t>冬</a:t>
            </a:r>
            <a:endParaRPr kumimoji="1" lang="en-US" altLang="ja-JP" sz="5400" b="1">
              <a:solidFill>
                <a:srgbClr val="00B0F0"/>
              </a:solidFill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AB0A9B4-2027-4638-ACC9-F4D62792A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244" y="3714089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EDF9ABAB-372F-4426-A0AF-7A302194ECA4}"/>
              </a:ext>
            </a:extLst>
          </p:cNvPr>
          <p:cNvSpPr/>
          <p:nvPr/>
        </p:nvSpPr>
        <p:spPr>
          <a:xfrm>
            <a:off x="7075712" y="1450273"/>
            <a:ext cx="4669971" cy="2758870"/>
          </a:xfrm>
          <a:prstGeom prst="wedgeRoundRectCallout">
            <a:avLst>
              <a:gd name="adj1" fmla="val -59463"/>
              <a:gd name="adj2" fmla="val 5328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600">
                <a:solidFill>
                  <a:schemeClr val="tx1"/>
                </a:solidFill>
              </a:rPr>
              <a:t>ในฤดูหนาวอุณหภูมิจะลดต่ำ </a:t>
            </a:r>
            <a:br>
              <a:rPr lang="th-TH" sz="3600">
                <a:solidFill>
                  <a:schemeClr val="tx1"/>
                </a:solidFill>
              </a:rPr>
            </a:br>
            <a:r>
              <a:rPr lang="th-TH" sz="3600">
                <a:solidFill>
                  <a:schemeClr val="tx1"/>
                </a:solidFill>
              </a:rPr>
              <a:t>ถึง 0 องศาเซลเซียสหรือติดลบ </a:t>
            </a:r>
          </a:p>
          <a:p>
            <a:r>
              <a:rPr lang="th-TH" sz="3600">
                <a:solidFill>
                  <a:schemeClr val="tx1"/>
                </a:solidFill>
              </a:rPr>
              <a:t>บางปีหิมะจะตกไปจนถึงต้นฤดูใบไม้ผลิก็มี</a:t>
            </a:r>
          </a:p>
          <a:p>
            <a:endParaRPr lang="th-TH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02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A5CF5AE3-3373-4C08-903A-D1D06CDE3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5940" y="2373969"/>
            <a:ext cx="4341947" cy="289689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3815256-6FE6-4EFB-8586-39E720D85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6825" y="2373969"/>
            <a:ext cx="4341947" cy="2896893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0468AD7-2D42-4188-A510-908C247DE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32" y="511031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คำบรรยายภาพ: สี่เหลี่ยมมุมมน 6">
            <a:extLst>
              <a:ext uri="{FF2B5EF4-FFF2-40B4-BE49-F238E27FC236}">
                <a16:creationId xmlns:a16="http://schemas.microsoft.com/office/drawing/2014/main" id="{BB616E78-96FE-4758-B5BE-A32D03982932}"/>
              </a:ext>
            </a:extLst>
          </p:cNvPr>
          <p:cNvSpPr/>
          <p:nvPr/>
        </p:nvSpPr>
        <p:spPr>
          <a:xfrm>
            <a:off x="3213463" y="511030"/>
            <a:ext cx="7328263" cy="1607947"/>
          </a:xfrm>
          <a:prstGeom prst="wedgeRoundRectCallout">
            <a:avLst>
              <a:gd name="adj1" fmla="val -63228"/>
              <a:gd name="adj2" fmla="val -246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ในช่วงฤดูหนาว เพื่อนๆว่าคนญี่ปุ่นเล่นกีฬาอะไรกันบ้าง</a:t>
            </a:r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8" name="ตัวแทนเนื้อหา 2">
            <a:extLst>
              <a:ext uri="{FF2B5EF4-FFF2-40B4-BE49-F238E27FC236}">
                <a16:creationId xmlns:a16="http://schemas.microsoft.com/office/drawing/2014/main" id="{122E823E-0191-444D-A510-6DFD8FFC5BCD}"/>
              </a:ext>
            </a:extLst>
          </p:cNvPr>
          <p:cNvSpPr txBox="1">
            <a:spLocks/>
          </p:cNvSpPr>
          <p:nvPr/>
        </p:nvSpPr>
        <p:spPr>
          <a:xfrm>
            <a:off x="1504399" y="5270862"/>
            <a:ext cx="3534034" cy="77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600"/>
              <a:t>スキー</a:t>
            </a:r>
            <a:endParaRPr lang="en-US" sz="3600"/>
          </a:p>
        </p:txBody>
      </p:sp>
      <p:sp>
        <p:nvSpPr>
          <p:cNvPr id="9" name="ตัวแทนเนื้อหา 2">
            <a:extLst>
              <a:ext uri="{FF2B5EF4-FFF2-40B4-BE49-F238E27FC236}">
                <a16:creationId xmlns:a16="http://schemas.microsoft.com/office/drawing/2014/main" id="{AB9F4696-666B-415C-9DF7-E0D8464712DC}"/>
              </a:ext>
            </a:extLst>
          </p:cNvPr>
          <p:cNvSpPr txBox="1">
            <a:spLocks/>
          </p:cNvSpPr>
          <p:nvPr/>
        </p:nvSpPr>
        <p:spPr>
          <a:xfrm>
            <a:off x="6690781" y="5270862"/>
            <a:ext cx="3534034" cy="77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600"/>
              <a:t>スノーボード</a:t>
            </a:r>
            <a:endParaRPr lang="en-US" sz="3600"/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1D4A6306-BF86-8BE3-C963-BFCAF2BA727B}"/>
              </a:ext>
            </a:extLst>
          </p:cNvPr>
          <p:cNvSpPr txBox="1"/>
          <p:nvPr/>
        </p:nvSpPr>
        <p:spPr>
          <a:xfrm>
            <a:off x="1441803" y="6049398"/>
            <a:ext cx="9579618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th-TH" sz="3200" dirty="0"/>
              <a:t>ถ้าอยากรู้ว่าสกีกับสโนบอร์ดมีวิธีการเล่นอย่างไร ลองค้นหาเพิ่มเติมใน</a:t>
            </a:r>
            <a:r>
              <a:rPr lang="th-TH" sz="3200" dirty="0" err="1"/>
              <a:t>ยูทูป</a:t>
            </a:r>
            <a:r>
              <a:rPr lang="th-TH" sz="3200" dirty="0"/>
              <a:t>ได้นะคะ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5913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รูปภาพประกอบด้วย แผนที่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A2CFB9C-7DC1-4A55-9B35-11C827851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92" y="1953270"/>
            <a:ext cx="6244046" cy="4434467"/>
          </a:xfrm>
          <a:prstGeom prst="rect">
            <a:avLst/>
          </a:prstGeom>
        </p:spPr>
      </p:pic>
      <p:pic>
        <p:nvPicPr>
          <p:cNvPr id="8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041CC762-923C-4065-9997-5F0238649E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6" t="24133" r="35324" b="19181"/>
          <a:stretch/>
        </p:blipFill>
        <p:spPr bwMode="auto">
          <a:xfrm>
            <a:off x="7140533" y="1953270"/>
            <a:ext cx="631867" cy="89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22D86F40-87B5-4735-92CE-2FFF6685C0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21543" r="7829" b="20400"/>
          <a:stretch/>
        </p:blipFill>
        <p:spPr bwMode="auto">
          <a:xfrm>
            <a:off x="6068504" y="3579090"/>
            <a:ext cx="581040" cy="89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324E065C-B53B-4E6B-A09B-DCE31336867D}"/>
              </a:ext>
            </a:extLst>
          </p:cNvPr>
          <p:cNvSpPr txBox="1"/>
          <p:nvPr/>
        </p:nvSpPr>
        <p:spPr>
          <a:xfrm>
            <a:off x="4951459" y="40006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>
                <a:solidFill>
                  <a:srgbClr val="FF0000"/>
                </a:solidFill>
              </a:rPr>
              <a:t>ながの</a:t>
            </a:r>
            <a:endParaRPr lang="en-US" b="1">
              <a:solidFill>
                <a:srgbClr val="FF0000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F288952-9070-478D-A218-02BF255BC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32" y="511031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คำบรรยายภาพ: สี่เหลี่ยมมุมมน 2">
            <a:extLst>
              <a:ext uri="{FF2B5EF4-FFF2-40B4-BE49-F238E27FC236}">
                <a16:creationId xmlns:a16="http://schemas.microsoft.com/office/drawing/2014/main" id="{E23B2DF5-51F2-4E4D-8543-B8EA29BBAB07}"/>
              </a:ext>
            </a:extLst>
          </p:cNvPr>
          <p:cNvSpPr/>
          <p:nvPr/>
        </p:nvSpPr>
        <p:spPr>
          <a:xfrm>
            <a:off x="2760206" y="278340"/>
            <a:ext cx="7729268" cy="1228769"/>
          </a:xfrm>
          <a:prstGeom prst="wedgeRoundRectCallout">
            <a:avLst>
              <a:gd name="adj1" fmla="val -59128"/>
              <a:gd name="adj2" fmla="val -56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>
                <a:solidFill>
                  <a:schemeClr val="tx1"/>
                </a:solidFill>
              </a:rPr>
              <a:t>ประเทศญี่ปุ่นมีลานสกีอยู่ถึง </a:t>
            </a:r>
            <a:r>
              <a:rPr lang="en-US" sz="3200" b="1">
                <a:solidFill>
                  <a:schemeClr val="tx1"/>
                </a:solidFill>
              </a:rPr>
              <a:t>500-600 </a:t>
            </a:r>
            <a:r>
              <a:rPr lang="th-TH" sz="3200" b="1">
                <a:solidFill>
                  <a:schemeClr val="tx1"/>
                </a:solidFill>
              </a:rPr>
              <a:t>แห่งเลยทีเดียวเพื่อนๆคิดว่าสามจังหวัดที่มีลานสกีเยอะที่สุดอยู่แถวไหนคะ</a:t>
            </a: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90955BF9-FA61-4BE5-8107-5E8ABD342C93}"/>
              </a:ext>
            </a:extLst>
          </p:cNvPr>
          <p:cNvSpPr txBox="1"/>
          <p:nvPr/>
        </p:nvSpPr>
        <p:spPr>
          <a:xfrm>
            <a:off x="7772400" y="19532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>
                <a:solidFill>
                  <a:schemeClr val="accent6"/>
                </a:solidFill>
              </a:rPr>
              <a:t>ほっかいどう</a:t>
            </a:r>
            <a:endParaRPr lang="en-US" b="1">
              <a:solidFill>
                <a:schemeClr val="accent6"/>
              </a:solidFill>
            </a:endParaRPr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2DC37E9A-0414-4D42-A55D-B93D5A59EAB1}"/>
              </a:ext>
            </a:extLst>
          </p:cNvPr>
          <p:cNvSpPr txBox="1"/>
          <p:nvPr/>
        </p:nvSpPr>
        <p:spPr>
          <a:xfrm>
            <a:off x="5046221" y="34728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>
                <a:solidFill>
                  <a:schemeClr val="accent2"/>
                </a:solidFill>
              </a:rPr>
              <a:t>にいがた</a:t>
            </a:r>
            <a:endParaRPr lang="en-US" b="1">
              <a:solidFill>
                <a:schemeClr val="accent2"/>
              </a:solidFill>
            </a:endParaRPr>
          </a:p>
        </p:txBody>
      </p:sp>
      <p:pic>
        <p:nvPicPr>
          <p:cNvPr id="1026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1FF7DB17-77B0-4CA5-87FD-8B5C4AFC69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" t="19344" r="67943" b="25860"/>
          <a:stretch/>
        </p:blipFill>
        <p:spPr bwMode="auto">
          <a:xfrm>
            <a:off x="5828622" y="3922309"/>
            <a:ext cx="530402" cy="89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208F3728-8CCB-DF47-33CB-A50FE7086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55" y="333889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รูปแบบอิสระ: รูปร่าง 8">
            <a:extLst>
              <a:ext uri="{FF2B5EF4-FFF2-40B4-BE49-F238E27FC236}">
                <a16:creationId xmlns:a16="http://schemas.microsoft.com/office/drawing/2014/main" id="{E57323A0-9937-9B89-F458-DE8DFFD7621D}"/>
              </a:ext>
            </a:extLst>
          </p:cNvPr>
          <p:cNvSpPr/>
          <p:nvPr/>
        </p:nvSpPr>
        <p:spPr>
          <a:xfrm>
            <a:off x="7608754" y="2967702"/>
            <a:ext cx="2210674" cy="2389884"/>
          </a:xfrm>
          <a:custGeom>
            <a:avLst/>
            <a:gdLst>
              <a:gd name="connsiteX0" fmla="*/ 0 w 2210674"/>
              <a:gd name="connsiteY0" fmla="*/ 2211754 h 2389884"/>
              <a:gd name="connsiteX1" fmla="*/ 0 w 2210674"/>
              <a:gd name="connsiteY1" fmla="*/ 2211754 h 2389884"/>
              <a:gd name="connsiteX2" fmla="*/ 106878 w 2210674"/>
              <a:gd name="connsiteY2" fmla="*/ 2081126 h 2389884"/>
              <a:gd name="connsiteX3" fmla="*/ 178130 w 2210674"/>
              <a:gd name="connsiteY3" fmla="*/ 2057375 h 2389884"/>
              <a:gd name="connsiteX4" fmla="*/ 213756 w 2210674"/>
              <a:gd name="connsiteY4" fmla="*/ 2045500 h 2389884"/>
              <a:gd name="connsiteX5" fmla="*/ 261257 w 2210674"/>
              <a:gd name="connsiteY5" fmla="*/ 2021749 h 2389884"/>
              <a:gd name="connsiteX6" fmla="*/ 581891 w 2210674"/>
              <a:gd name="connsiteY6" fmla="*/ 1997999 h 2389884"/>
              <a:gd name="connsiteX7" fmla="*/ 688769 w 2210674"/>
              <a:gd name="connsiteY7" fmla="*/ 1938622 h 2389884"/>
              <a:gd name="connsiteX8" fmla="*/ 724395 w 2210674"/>
              <a:gd name="connsiteY8" fmla="*/ 1902996 h 2389884"/>
              <a:gd name="connsiteX9" fmla="*/ 783771 w 2210674"/>
              <a:gd name="connsiteY9" fmla="*/ 1891121 h 2389884"/>
              <a:gd name="connsiteX10" fmla="*/ 1056904 w 2210674"/>
              <a:gd name="connsiteY10" fmla="*/ 1855495 h 2389884"/>
              <a:gd name="connsiteX11" fmla="*/ 1128156 w 2210674"/>
              <a:gd name="connsiteY11" fmla="*/ 1736741 h 2389884"/>
              <a:gd name="connsiteX12" fmla="*/ 1140031 w 2210674"/>
              <a:gd name="connsiteY12" fmla="*/ 1677365 h 2389884"/>
              <a:gd name="connsiteX13" fmla="*/ 1151906 w 2210674"/>
              <a:gd name="connsiteY13" fmla="*/ 1570487 h 2389884"/>
              <a:gd name="connsiteX14" fmla="*/ 1175657 w 2210674"/>
              <a:gd name="connsiteY14" fmla="*/ 1534861 h 2389884"/>
              <a:gd name="connsiteX15" fmla="*/ 1223158 w 2210674"/>
              <a:gd name="connsiteY15" fmla="*/ 1499235 h 2389884"/>
              <a:gd name="connsiteX16" fmla="*/ 1413164 w 2210674"/>
              <a:gd name="connsiteY16" fmla="*/ 1475484 h 2389884"/>
              <a:gd name="connsiteX17" fmla="*/ 1496291 w 2210674"/>
              <a:gd name="connsiteY17" fmla="*/ 1439858 h 2389884"/>
              <a:gd name="connsiteX18" fmla="*/ 1591293 w 2210674"/>
              <a:gd name="connsiteY18" fmla="*/ 1344856 h 2389884"/>
              <a:gd name="connsiteX19" fmla="*/ 1662545 w 2210674"/>
              <a:gd name="connsiteY19" fmla="*/ 1309230 h 2389884"/>
              <a:gd name="connsiteX20" fmla="*/ 1686296 w 2210674"/>
              <a:gd name="connsiteY20" fmla="*/ 1249853 h 2389884"/>
              <a:gd name="connsiteX21" fmla="*/ 1757548 w 2210674"/>
              <a:gd name="connsiteY21" fmla="*/ 1142975 h 2389884"/>
              <a:gd name="connsiteX22" fmla="*/ 1769423 w 2210674"/>
              <a:gd name="connsiteY22" fmla="*/ 1107349 h 2389884"/>
              <a:gd name="connsiteX23" fmla="*/ 1816925 w 2210674"/>
              <a:gd name="connsiteY23" fmla="*/ 988596 h 2389884"/>
              <a:gd name="connsiteX24" fmla="*/ 1911927 w 2210674"/>
              <a:gd name="connsiteY24" fmla="*/ 834217 h 2389884"/>
              <a:gd name="connsiteX25" fmla="*/ 1959428 w 2210674"/>
              <a:gd name="connsiteY25" fmla="*/ 727339 h 2389884"/>
              <a:gd name="connsiteX26" fmla="*/ 1959428 w 2210674"/>
              <a:gd name="connsiteY26" fmla="*/ 347328 h 2389884"/>
              <a:gd name="connsiteX27" fmla="*/ 1935678 w 2210674"/>
              <a:gd name="connsiteY27" fmla="*/ 299827 h 2389884"/>
              <a:gd name="connsiteX28" fmla="*/ 1947553 w 2210674"/>
              <a:gd name="connsiteY28" fmla="*/ 97947 h 2389884"/>
              <a:gd name="connsiteX29" fmla="*/ 1959428 w 2210674"/>
              <a:gd name="connsiteY29" fmla="*/ 2944 h 2389884"/>
              <a:gd name="connsiteX30" fmla="*/ 1995054 w 2210674"/>
              <a:gd name="connsiteY30" fmla="*/ 26695 h 2389884"/>
              <a:gd name="connsiteX31" fmla="*/ 2042556 w 2210674"/>
              <a:gd name="connsiteY31" fmla="*/ 62321 h 2389884"/>
              <a:gd name="connsiteX32" fmla="*/ 2078182 w 2210674"/>
              <a:gd name="connsiteY32" fmla="*/ 145448 h 2389884"/>
              <a:gd name="connsiteX33" fmla="*/ 2101932 w 2210674"/>
              <a:gd name="connsiteY33" fmla="*/ 323578 h 2389884"/>
              <a:gd name="connsiteX34" fmla="*/ 2137558 w 2210674"/>
              <a:gd name="connsiteY34" fmla="*/ 501708 h 2389884"/>
              <a:gd name="connsiteX35" fmla="*/ 2196935 w 2210674"/>
              <a:gd name="connsiteY35" fmla="*/ 537334 h 2389884"/>
              <a:gd name="connsiteX36" fmla="*/ 2196935 w 2210674"/>
              <a:gd name="connsiteY36" fmla="*/ 810466 h 2389884"/>
              <a:gd name="connsiteX37" fmla="*/ 2161309 w 2210674"/>
              <a:gd name="connsiteY37" fmla="*/ 881718 h 2389884"/>
              <a:gd name="connsiteX38" fmla="*/ 2149434 w 2210674"/>
              <a:gd name="connsiteY38" fmla="*/ 952970 h 2389884"/>
              <a:gd name="connsiteX39" fmla="*/ 2125683 w 2210674"/>
              <a:gd name="connsiteY39" fmla="*/ 1047973 h 2389884"/>
              <a:gd name="connsiteX40" fmla="*/ 2090057 w 2210674"/>
              <a:gd name="connsiteY40" fmla="*/ 1356731 h 2389884"/>
              <a:gd name="connsiteX41" fmla="*/ 2054431 w 2210674"/>
              <a:gd name="connsiteY41" fmla="*/ 1404232 h 2389884"/>
              <a:gd name="connsiteX42" fmla="*/ 1995054 w 2210674"/>
              <a:gd name="connsiteY42" fmla="*/ 1451734 h 2389884"/>
              <a:gd name="connsiteX43" fmla="*/ 1876301 w 2210674"/>
              <a:gd name="connsiteY43" fmla="*/ 1487360 h 2389884"/>
              <a:gd name="connsiteX44" fmla="*/ 1828800 w 2210674"/>
              <a:gd name="connsiteY44" fmla="*/ 1522986 h 2389884"/>
              <a:gd name="connsiteX45" fmla="*/ 1793174 w 2210674"/>
              <a:gd name="connsiteY45" fmla="*/ 1546736 h 2389884"/>
              <a:gd name="connsiteX46" fmla="*/ 1757548 w 2210674"/>
              <a:gd name="connsiteY46" fmla="*/ 1594238 h 2389884"/>
              <a:gd name="connsiteX47" fmla="*/ 1733797 w 2210674"/>
              <a:gd name="connsiteY47" fmla="*/ 1653614 h 2389884"/>
              <a:gd name="connsiteX48" fmla="*/ 1721922 w 2210674"/>
              <a:gd name="connsiteY48" fmla="*/ 1701115 h 2389884"/>
              <a:gd name="connsiteX49" fmla="*/ 1638795 w 2210674"/>
              <a:gd name="connsiteY49" fmla="*/ 1784243 h 2389884"/>
              <a:gd name="connsiteX50" fmla="*/ 1579418 w 2210674"/>
              <a:gd name="connsiteY50" fmla="*/ 1807993 h 2389884"/>
              <a:gd name="connsiteX51" fmla="*/ 1306286 w 2210674"/>
              <a:gd name="connsiteY51" fmla="*/ 1819869 h 2389884"/>
              <a:gd name="connsiteX52" fmla="*/ 1116280 w 2210674"/>
              <a:gd name="connsiteY52" fmla="*/ 1891121 h 2389884"/>
              <a:gd name="connsiteX53" fmla="*/ 973777 w 2210674"/>
              <a:gd name="connsiteY53" fmla="*/ 1986123 h 2389884"/>
              <a:gd name="connsiteX54" fmla="*/ 878774 w 2210674"/>
              <a:gd name="connsiteY54" fmla="*/ 2009874 h 2389884"/>
              <a:gd name="connsiteX55" fmla="*/ 558140 w 2210674"/>
              <a:gd name="connsiteY55" fmla="*/ 2033625 h 2389884"/>
              <a:gd name="connsiteX56" fmla="*/ 118753 w 2210674"/>
              <a:gd name="connsiteY56" fmla="*/ 2081126 h 2389884"/>
              <a:gd name="connsiteX57" fmla="*/ 59377 w 2210674"/>
              <a:gd name="connsiteY57" fmla="*/ 2164253 h 2389884"/>
              <a:gd name="connsiteX58" fmla="*/ 35626 w 2210674"/>
              <a:gd name="connsiteY58" fmla="*/ 2389884 h 2389884"/>
              <a:gd name="connsiteX59" fmla="*/ 95003 w 2210674"/>
              <a:gd name="connsiteY59" fmla="*/ 2033625 h 2389884"/>
              <a:gd name="connsiteX60" fmla="*/ 332509 w 2210674"/>
              <a:gd name="connsiteY60" fmla="*/ 1997999 h 2389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210674" h="2389884">
                <a:moveTo>
                  <a:pt x="0" y="2211754"/>
                </a:moveTo>
                <a:lnTo>
                  <a:pt x="0" y="2211754"/>
                </a:lnTo>
                <a:cubicBezTo>
                  <a:pt x="35626" y="2168211"/>
                  <a:pt x="64363" y="2117972"/>
                  <a:pt x="106878" y="2081126"/>
                </a:cubicBezTo>
                <a:cubicBezTo>
                  <a:pt x="125797" y="2064730"/>
                  <a:pt x="154379" y="2065292"/>
                  <a:pt x="178130" y="2057375"/>
                </a:cubicBezTo>
                <a:cubicBezTo>
                  <a:pt x="190005" y="2053417"/>
                  <a:pt x="202560" y="2051098"/>
                  <a:pt x="213756" y="2045500"/>
                </a:cubicBezTo>
                <a:cubicBezTo>
                  <a:pt x="229590" y="2037583"/>
                  <a:pt x="243700" y="2024014"/>
                  <a:pt x="261257" y="2021749"/>
                </a:cubicBezTo>
                <a:cubicBezTo>
                  <a:pt x="367547" y="2008034"/>
                  <a:pt x="475013" y="2005916"/>
                  <a:pt x="581891" y="1997999"/>
                </a:cubicBezTo>
                <a:cubicBezTo>
                  <a:pt x="612216" y="1982836"/>
                  <a:pt x="659908" y="1962673"/>
                  <a:pt x="688769" y="1938622"/>
                </a:cubicBezTo>
                <a:cubicBezTo>
                  <a:pt x="701671" y="1927871"/>
                  <a:pt x="709374" y="1910507"/>
                  <a:pt x="724395" y="1902996"/>
                </a:cubicBezTo>
                <a:cubicBezTo>
                  <a:pt x="742448" y="1893969"/>
                  <a:pt x="763979" y="1895079"/>
                  <a:pt x="783771" y="1891121"/>
                </a:cubicBezTo>
                <a:cubicBezTo>
                  <a:pt x="906018" y="1903345"/>
                  <a:pt x="932280" y="1921473"/>
                  <a:pt x="1056904" y="1855495"/>
                </a:cubicBezTo>
                <a:cubicBezTo>
                  <a:pt x="1095482" y="1835071"/>
                  <a:pt x="1113696" y="1772891"/>
                  <a:pt x="1128156" y="1736741"/>
                </a:cubicBezTo>
                <a:cubicBezTo>
                  <a:pt x="1132114" y="1716949"/>
                  <a:pt x="1137177" y="1697346"/>
                  <a:pt x="1140031" y="1677365"/>
                </a:cubicBezTo>
                <a:cubicBezTo>
                  <a:pt x="1145100" y="1641880"/>
                  <a:pt x="1143212" y="1605262"/>
                  <a:pt x="1151906" y="1570487"/>
                </a:cubicBezTo>
                <a:cubicBezTo>
                  <a:pt x="1155368" y="1556641"/>
                  <a:pt x="1165565" y="1544953"/>
                  <a:pt x="1175657" y="1534861"/>
                </a:cubicBezTo>
                <a:cubicBezTo>
                  <a:pt x="1189652" y="1520866"/>
                  <a:pt x="1204781" y="1506586"/>
                  <a:pt x="1223158" y="1499235"/>
                </a:cubicBezTo>
                <a:cubicBezTo>
                  <a:pt x="1247709" y="1489415"/>
                  <a:pt x="1412445" y="1475556"/>
                  <a:pt x="1413164" y="1475484"/>
                </a:cubicBezTo>
                <a:cubicBezTo>
                  <a:pt x="1440873" y="1463609"/>
                  <a:pt x="1470251" y="1455048"/>
                  <a:pt x="1496291" y="1439858"/>
                </a:cubicBezTo>
                <a:cubicBezTo>
                  <a:pt x="1673735" y="1336349"/>
                  <a:pt x="1460332" y="1446714"/>
                  <a:pt x="1591293" y="1344856"/>
                </a:cubicBezTo>
                <a:cubicBezTo>
                  <a:pt x="1612254" y="1328553"/>
                  <a:pt x="1638794" y="1321105"/>
                  <a:pt x="1662545" y="1309230"/>
                </a:cubicBezTo>
                <a:cubicBezTo>
                  <a:pt x="1670462" y="1289438"/>
                  <a:pt x="1674998" y="1267930"/>
                  <a:pt x="1686296" y="1249853"/>
                </a:cubicBezTo>
                <a:cubicBezTo>
                  <a:pt x="1780421" y="1099253"/>
                  <a:pt x="1651605" y="1381350"/>
                  <a:pt x="1757548" y="1142975"/>
                </a:cubicBezTo>
                <a:cubicBezTo>
                  <a:pt x="1762632" y="1131536"/>
                  <a:pt x="1764929" y="1119032"/>
                  <a:pt x="1769423" y="1107349"/>
                </a:cubicBezTo>
                <a:cubicBezTo>
                  <a:pt x="1784728" y="1067557"/>
                  <a:pt x="1797859" y="1026729"/>
                  <a:pt x="1816925" y="988596"/>
                </a:cubicBezTo>
                <a:cubicBezTo>
                  <a:pt x="1939849" y="742749"/>
                  <a:pt x="1785731" y="1107642"/>
                  <a:pt x="1911927" y="834217"/>
                </a:cubicBezTo>
                <a:cubicBezTo>
                  <a:pt x="1975523" y="696427"/>
                  <a:pt x="1901649" y="814009"/>
                  <a:pt x="1959428" y="727339"/>
                </a:cubicBezTo>
                <a:cubicBezTo>
                  <a:pt x="1996038" y="580908"/>
                  <a:pt x="1986609" y="637262"/>
                  <a:pt x="1959428" y="347328"/>
                </a:cubicBezTo>
                <a:cubicBezTo>
                  <a:pt x="1957776" y="329703"/>
                  <a:pt x="1943595" y="315661"/>
                  <a:pt x="1935678" y="299827"/>
                </a:cubicBezTo>
                <a:cubicBezTo>
                  <a:pt x="1939636" y="232534"/>
                  <a:pt x="1942178" y="165142"/>
                  <a:pt x="1947553" y="97947"/>
                </a:cubicBezTo>
                <a:cubicBezTo>
                  <a:pt x="1950098" y="66135"/>
                  <a:pt x="1941725" y="29498"/>
                  <a:pt x="1959428" y="2944"/>
                </a:cubicBezTo>
                <a:cubicBezTo>
                  <a:pt x="1967345" y="-8931"/>
                  <a:pt x="1983440" y="18399"/>
                  <a:pt x="1995054" y="26695"/>
                </a:cubicBezTo>
                <a:cubicBezTo>
                  <a:pt x="2011160" y="38199"/>
                  <a:pt x="2026722" y="50446"/>
                  <a:pt x="2042556" y="62321"/>
                </a:cubicBezTo>
                <a:cubicBezTo>
                  <a:pt x="2054431" y="90030"/>
                  <a:pt x="2069900" y="116461"/>
                  <a:pt x="2078182" y="145448"/>
                </a:cubicBezTo>
                <a:cubicBezTo>
                  <a:pt x="2081604" y="157427"/>
                  <a:pt x="2101369" y="317945"/>
                  <a:pt x="2101932" y="323578"/>
                </a:cubicBezTo>
                <a:cubicBezTo>
                  <a:pt x="2106063" y="364887"/>
                  <a:pt x="2090042" y="460980"/>
                  <a:pt x="2137558" y="501708"/>
                </a:cubicBezTo>
                <a:cubicBezTo>
                  <a:pt x="2155083" y="516729"/>
                  <a:pt x="2177143" y="525459"/>
                  <a:pt x="2196935" y="537334"/>
                </a:cubicBezTo>
                <a:cubicBezTo>
                  <a:pt x="2208961" y="645569"/>
                  <a:pt x="2220640" y="691942"/>
                  <a:pt x="2196935" y="810466"/>
                </a:cubicBezTo>
                <a:cubicBezTo>
                  <a:pt x="2191727" y="836504"/>
                  <a:pt x="2173184" y="857967"/>
                  <a:pt x="2161309" y="881718"/>
                </a:cubicBezTo>
                <a:cubicBezTo>
                  <a:pt x="2157351" y="905469"/>
                  <a:pt x="2154479" y="929426"/>
                  <a:pt x="2149434" y="952970"/>
                </a:cubicBezTo>
                <a:cubicBezTo>
                  <a:pt x="2142595" y="984888"/>
                  <a:pt x="2125683" y="1047973"/>
                  <a:pt x="2125683" y="1047973"/>
                </a:cubicBezTo>
                <a:cubicBezTo>
                  <a:pt x="2121144" y="1138746"/>
                  <a:pt x="2136163" y="1264520"/>
                  <a:pt x="2090057" y="1356731"/>
                </a:cubicBezTo>
                <a:cubicBezTo>
                  <a:pt x="2081206" y="1374434"/>
                  <a:pt x="2068426" y="1390237"/>
                  <a:pt x="2054431" y="1404232"/>
                </a:cubicBezTo>
                <a:cubicBezTo>
                  <a:pt x="2036508" y="1422155"/>
                  <a:pt x="2017306" y="1439597"/>
                  <a:pt x="1995054" y="1451734"/>
                </a:cubicBezTo>
                <a:cubicBezTo>
                  <a:pt x="1970594" y="1465076"/>
                  <a:pt x="1907491" y="1479562"/>
                  <a:pt x="1876301" y="1487360"/>
                </a:cubicBezTo>
                <a:cubicBezTo>
                  <a:pt x="1860467" y="1499235"/>
                  <a:pt x="1844906" y="1511482"/>
                  <a:pt x="1828800" y="1522986"/>
                </a:cubicBezTo>
                <a:cubicBezTo>
                  <a:pt x="1817186" y="1531282"/>
                  <a:pt x="1803266" y="1536644"/>
                  <a:pt x="1793174" y="1546736"/>
                </a:cubicBezTo>
                <a:cubicBezTo>
                  <a:pt x="1779179" y="1560731"/>
                  <a:pt x="1767160" y="1576936"/>
                  <a:pt x="1757548" y="1594238"/>
                </a:cubicBezTo>
                <a:cubicBezTo>
                  <a:pt x="1747196" y="1612872"/>
                  <a:pt x="1740538" y="1633391"/>
                  <a:pt x="1733797" y="1653614"/>
                </a:cubicBezTo>
                <a:cubicBezTo>
                  <a:pt x="1728636" y="1669097"/>
                  <a:pt x="1729221" y="1686517"/>
                  <a:pt x="1721922" y="1701115"/>
                </a:cubicBezTo>
                <a:cubicBezTo>
                  <a:pt x="1704870" y="1735219"/>
                  <a:pt x="1671681" y="1765973"/>
                  <a:pt x="1638795" y="1784243"/>
                </a:cubicBezTo>
                <a:cubicBezTo>
                  <a:pt x="1620161" y="1794595"/>
                  <a:pt x="1600614" y="1805722"/>
                  <a:pt x="1579418" y="1807993"/>
                </a:cubicBezTo>
                <a:cubicBezTo>
                  <a:pt x="1488807" y="1817701"/>
                  <a:pt x="1397330" y="1815910"/>
                  <a:pt x="1306286" y="1819869"/>
                </a:cubicBezTo>
                <a:cubicBezTo>
                  <a:pt x="1214870" y="1838152"/>
                  <a:pt x="1230066" y="1830435"/>
                  <a:pt x="1116280" y="1891121"/>
                </a:cubicBezTo>
                <a:cubicBezTo>
                  <a:pt x="979883" y="1963866"/>
                  <a:pt x="1196924" y="1888497"/>
                  <a:pt x="973777" y="1986123"/>
                </a:cubicBezTo>
                <a:cubicBezTo>
                  <a:pt x="943872" y="1999207"/>
                  <a:pt x="910692" y="2003035"/>
                  <a:pt x="878774" y="2009874"/>
                </a:cubicBezTo>
                <a:cubicBezTo>
                  <a:pt x="769249" y="2033344"/>
                  <a:pt x="680130" y="2027816"/>
                  <a:pt x="558140" y="2033625"/>
                </a:cubicBezTo>
                <a:cubicBezTo>
                  <a:pt x="411678" y="2049459"/>
                  <a:pt x="261262" y="2043802"/>
                  <a:pt x="118753" y="2081126"/>
                </a:cubicBezTo>
                <a:cubicBezTo>
                  <a:pt x="85812" y="2089753"/>
                  <a:pt x="75521" y="2134272"/>
                  <a:pt x="59377" y="2164253"/>
                </a:cubicBezTo>
                <a:cubicBezTo>
                  <a:pt x="19353" y="2238584"/>
                  <a:pt x="35626" y="2304487"/>
                  <a:pt x="35626" y="2389884"/>
                </a:cubicBezTo>
                <a:lnTo>
                  <a:pt x="95003" y="2033625"/>
                </a:lnTo>
                <a:lnTo>
                  <a:pt x="332509" y="1997999"/>
                </a:lnTo>
              </a:path>
            </a:pathLst>
          </a:custGeom>
          <a:solidFill>
            <a:srgbClr val="F2F2F2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5EC755D8-797A-149A-282C-CE36621F3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1" t="10094" r="6944" b="11159"/>
          <a:stretch>
            <a:fillRect/>
          </a:stretch>
        </p:blipFill>
        <p:spPr bwMode="auto">
          <a:xfrm>
            <a:off x="6746974" y="2055721"/>
            <a:ext cx="4687569" cy="444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6C235FA7-B99C-0DC9-9664-833781DC6D61}"/>
              </a:ext>
            </a:extLst>
          </p:cNvPr>
          <p:cNvSpPr txBox="1"/>
          <p:nvPr/>
        </p:nvSpPr>
        <p:spPr>
          <a:xfrm>
            <a:off x="5578073" y="2045900"/>
            <a:ext cx="3412177" cy="4037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30A2A57D-FC92-4C3D-D2AB-839B21E54328}"/>
              </a:ext>
            </a:extLst>
          </p:cNvPr>
          <p:cNvSpPr txBox="1"/>
          <p:nvPr/>
        </p:nvSpPr>
        <p:spPr>
          <a:xfrm>
            <a:off x="6019071" y="3771425"/>
            <a:ext cx="187553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solidFill>
                  <a:srgbClr val="7030A0"/>
                </a:solidFill>
              </a:rPr>
              <a:t>ฝั่งทะเลญี่ปุ่น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EAC4FD8C-EB73-EB89-9AAD-0F7143BCA0ED}"/>
              </a:ext>
            </a:extLst>
          </p:cNvPr>
          <p:cNvSpPr txBox="1"/>
          <p:nvPr/>
        </p:nvSpPr>
        <p:spPr>
          <a:xfrm>
            <a:off x="9681574" y="5290852"/>
            <a:ext cx="216820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solidFill>
                  <a:srgbClr val="7030A0"/>
                </a:solidFill>
              </a:rPr>
              <a:t>ฝั่งทะเลแปซิฟิก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:a16="http://schemas.microsoft.com/office/drawing/2014/main" id="{4372022E-3ECB-E6C0-4220-CAD493095EEF}"/>
              </a:ext>
            </a:extLst>
          </p:cNvPr>
          <p:cNvSpPr txBox="1"/>
          <p:nvPr/>
        </p:nvSpPr>
        <p:spPr>
          <a:xfrm>
            <a:off x="8227960" y="41626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</a:rPr>
              <a:t>ながの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2A515679-A7E4-9590-892F-E5E3353B6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21543" r="7829" b="20400"/>
          <a:stretch/>
        </p:blipFill>
        <p:spPr bwMode="auto">
          <a:xfrm>
            <a:off x="9162223" y="3715203"/>
            <a:ext cx="439673" cy="67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B3726667-C75F-0A34-AD36-018F39F8D466}"/>
              </a:ext>
            </a:extLst>
          </p:cNvPr>
          <p:cNvSpPr txBox="1"/>
          <p:nvPr/>
        </p:nvSpPr>
        <p:spPr>
          <a:xfrm>
            <a:off x="8178622" y="36233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accent2"/>
                </a:solidFill>
              </a:rPr>
              <a:t>にいがた</a:t>
            </a:r>
            <a:endParaRPr lang="en-US" b="1" dirty="0">
              <a:solidFill>
                <a:schemeClr val="accent2"/>
              </a:solidFill>
            </a:endParaRPr>
          </a:p>
        </p:txBody>
      </p:sp>
      <p:pic>
        <p:nvPicPr>
          <p:cNvPr id="21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B1441695-6C28-F32D-B06B-A1A6A1BE3E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" t="19344" r="67943" b="25860"/>
          <a:stretch/>
        </p:blipFill>
        <p:spPr bwMode="auto">
          <a:xfrm>
            <a:off x="9004927" y="4063812"/>
            <a:ext cx="380213" cy="5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66204AA2-DD7D-A9CA-38C7-BAB828BD8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6" t="24133" r="35324" b="19181"/>
          <a:stretch/>
        </p:blipFill>
        <p:spPr bwMode="auto">
          <a:xfrm>
            <a:off x="10003232" y="2045900"/>
            <a:ext cx="438429" cy="62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id="{F70A50B4-7BDE-DB2E-D2E4-6B7D31971F1C}"/>
              </a:ext>
            </a:extLst>
          </p:cNvPr>
          <p:cNvSpPr txBox="1"/>
          <p:nvPr/>
        </p:nvSpPr>
        <p:spPr>
          <a:xfrm>
            <a:off x="8433572" y="19996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>
                <a:solidFill>
                  <a:schemeClr val="accent6"/>
                </a:solidFill>
              </a:rPr>
              <a:t>ほっかいどう</a:t>
            </a:r>
            <a:endParaRPr lang="en-US" b="1">
              <a:solidFill>
                <a:schemeClr val="accent6"/>
              </a:solidFill>
            </a:endParaRPr>
          </a:p>
        </p:txBody>
      </p:sp>
      <p:sp>
        <p:nvSpPr>
          <p:cNvPr id="27" name="คำบรรยายภาพ: สี่เหลี่ยมมุมมน 26">
            <a:extLst>
              <a:ext uri="{FF2B5EF4-FFF2-40B4-BE49-F238E27FC236}">
                <a16:creationId xmlns:a16="http://schemas.microsoft.com/office/drawing/2014/main" id="{83221698-BBD9-E52F-E85B-7C45C154408E}"/>
              </a:ext>
            </a:extLst>
          </p:cNvPr>
          <p:cNvSpPr/>
          <p:nvPr/>
        </p:nvSpPr>
        <p:spPr>
          <a:xfrm>
            <a:off x="2104696" y="396148"/>
            <a:ext cx="7044285" cy="1228769"/>
          </a:xfrm>
          <a:prstGeom prst="wedgeRoundRectCallout">
            <a:avLst>
              <a:gd name="adj1" fmla="val -59128"/>
              <a:gd name="adj2" fmla="val -56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</a:rPr>
              <a:t>เกาะ</a:t>
            </a:r>
            <a:r>
              <a:rPr lang="th-TH" sz="3200" b="1" dirty="0" err="1">
                <a:solidFill>
                  <a:schemeClr val="tx1"/>
                </a:solidFill>
              </a:rPr>
              <a:t>ฮอ</a:t>
            </a:r>
            <a:r>
              <a:rPr lang="th-TH" sz="3200" b="1" dirty="0">
                <a:solidFill>
                  <a:schemeClr val="tx1"/>
                </a:solidFill>
              </a:rPr>
              <a:t>นชูมีเทือกเขาสูงทอดตัวแบ่งพื้นที่ของเกาะออกเป็นฝั่งทะเลญี่ปุ่นและฝั่งทะเลแปซิฟิก</a:t>
            </a:r>
          </a:p>
        </p:txBody>
      </p:sp>
      <p:grpSp>
        <p:nvGrpSpPr>
          <p:cNvPr id="48" name="กลุ่ม 47">
            <a:extLst>
              <a:ext uri="{FF2B5EF4-FFF2-40B4-BE49-F238E27FC236}">
                <a16:creationId xmlns:a16="http://schemas.microsoft.com/office/drawing/2014/main" id="{AB3FA2EA-C80E-7692-DABF-456A6AA36C2D}"/>
              </a:ext>
            </a:extLst>
          </p:cNvPr>
          <p:cNvGrpSpPr/>
          <p:nvPr/>
        </p:nvGrpSpPr>
        <p:grpSpPr>
          <a:xfrm>
            <a:off x="6356547" y="2397526"/>
            <a:ext cx="2067311" cy="1297471"/>
            <a:chOff x="4975417" y="2362412"/>
            <a:chExt cx="2067311" cy="1297471"/>
          </a:xfrm>
        </p:grpSpPr>
        <p:sp>
          <p:nvSpPr>
            <p:cNvPr id="30" name="ลูกศร: ขวา 29">
              <a:extLst>
                <a:ext uri="{FF2B5EF4-FFF2-40B4-BE49-F238E27FC236}">
                  <a16:creationId xmlns:a16="http://schemas.microsoft.com/office/drawing/2014/main" id="{BFAF4BCD-51BF-A633-5394-EEB49339C796}"/>
                </a:ext>
              </a:extLst>
            </p:cNvPr>
            <p:cNvSpPr/>
            <p:nvPr/>
          </p:nvSpPr>
          <p:spPr>
            <a:xfrm rot="2140764">
              <a:off x="5474339" y="2498679"/>
              <a:ext cx="1568389" cy="92180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8" name="Picture 4" descr="いろいろな冬のイメージのアイコン | かわいいフリー素材集 いらすとや">
              <a:extLst>
                <a:ext uri="{FF2B5EF4-FFF2-40B4-BE49-F238E27FC236}">
                  <a16:creationId xmlns:a16="http://schemas.microsoft.com/office/drawing/2014/main" id="{7E6F53E4-974C-C588-0F33-11649E38BD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5417" y="2362412"/>
              <a:ext cx="918829" cy="920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いろいろな冬のイメージのアイコン | かわいいフリー素材集 いらすとや">
              <a:extLst>
                <a:ext uri="{FF2B5EF4-FFF2-40B4-BE49-F238E27FC236}">
                  <a16:creationId xmlns:a16="http://schemas.microsoft.com/office/drawing/2014/main" id="{239B0389-9ABC-1AC4-0F42-86E1913453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6697" y="2421685"/>
              <a:ext cx="680436" cy="68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いろいろな冬のイメージのアイコン | かわいいフリー素材集 いらすとや">
              <a:extLst>
                <a:ext uri="{FF2B5EF4-FFF2-40B4-BE49-F238E27FC236}">
                  <a16:creationId xmlns:a16="http://schemas.microsoft.com/office/drawing/2014/main" id="{C4090CF9-6D52-5162-256C-7C0E063F35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2686" y="2978192"/>
              <a:ext cx="680436" cy="68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คำบรรยายภาพ: สี่เหลี่ยมมุมมน 50">
            <a:extLst>
              <a:ext uri="{FF2B5EF4-FFF2-40B4-BE49-F238E27FC236}">
                <a16:creationId xmlns:a16="http://schemas.microsoft.com/office/drawing/2014/main" id="{9A55C73E-7852-F8B4-570D-4E00DCCD2ABA}"/>
              </a:ext>
            </a:extLst>
          </p:cNvPr>
          <p:cNvSpPr/>
          <p:nvPr/>
        </p:nvSpPr>
        <p:spPr>
          <a:xfrm>
            <a:off x="461073" y="2861132"/>
            <a:ext cx="4850058" cy="2362133"/>
          </a:xfrm>
          <a:prstGeom prst="wedgeRoundRectCallout">
            <a:avLst>
              <a:gd name="adj1" fmla="val -23354"/>
              <a:gd name="adj2" fmla="val -9607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200" b="1" dirty="0">
                <a:solidFill>
                  <a:schemeClr val="tx1"/>
                </a:solidFill>
              </a:rPr>
              <a:t>ในช่วงฤดูหนาว ลมหนาวที่พัดจากภาคพื้นทวีปดูดซับความชื้นจากทะเลก่อนปะทะเข้ากับแนวเทือกเขาทำให้เกิดหิมะตกหนักบริเวณนั้น</a:t>
            </a:r>
          </a:p>
          <a:p>
            <a:endParaRPr lang="th-TH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9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876D501-2777-4645-A08A-BD367E923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786" y="2088693"/>
            <a:ext cx="6470365" cy="4303474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BF0DFBFB-0DC9-4798-B97A-212289633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09" y="46583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91FF3CE9-F467-4C50-AB44-3CB0B23B0955}"/>
              </a:ext>
            </a:extLst>
          </p:cNvPr>
          <p:cNvSpPr/>
          <p:nvPr/>
        </p:nvSpPr>
        <p:spPr>
          <a:xfrm>
            <a:off x="2299061" y="465833"/>
            <a:ext cx="8318895" cy="1433016"/>
          </a:xfrm>
          <a:prstGeom prst="wedgeRoundRectCallout">
            <a:avLst>
              <a:gd name="adj1" fmla="val -56989"/>
              <a:gd name="adj2" fmla="val -977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ช่วงฤดูหนาว พอใกล้สิ้นปีก็จะเป็นช่วงทำความสะอาดครั้งใหญ่ปลายปี ที่เรียกว่า </a:t>
            </a:r>
            <a:r>
              <a:rPr lang="ja-JP" altLang="en-US" sz="2000" b="1">
                <a:solidFill>
                  <a:schemeClr val="tx1"/>
                </a:solidFill>
              </a:rPr>
              <a:t>おおそうじ（大掃除）</a:t>
            </a:r>
            <a:endParaRPr lang="en-US" altLang="ja-JP" sz="2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387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江戸村イラスト／無料イラスト/フリー素材なら「イラストAC」">
            <a:extLst>
              <a:ext uri="{FF2B5EF4-FFF2-40B4-BE49-F238E27FC236}">
                <a16:creationId xmlns:a16="http://schemas.microsoft.com/office/drawing/2014/main" id="{DB5A1AB1-322C-4A47-9B63-2BFE2502C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10" y="2534503"/>
            <a:ext cx="4117682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3E87E81-D205-4F75-B15A-7AF8A6E53FB1}"/>
              </a:ext>
            </a:extLst>
          </p:cNvPr>
          <p:cNvSpPr txBox="1"/>
          <p:nvPr/>
        </p:nvSpPr>
        <p:spPr>
          <a:xfrm>
            <a:off x="462602" y="459558"/>
            <a:ext cx="1126679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err="1">
                <a:latin typeface="Cordia New" panose="020B0304020202020204" pitchFamily="34" charset="-34"/>
                <a:cs typeface="Cordia New" panose="020B0304020202020204" pitchFamily="34" charset="-34"/>
              </a:rPr>
              <a:t>ธรรมเนียมนี้มีมาตั้งแต่สมัยเฮอัน</a:t>
            </a:r>
            <a:r>
              <a:rPr lang="en-US" sz="360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3600">
                <a:latin typeface="Cordia New" panose="020B0304020202020204" pitchFamily="34" charset="-34"/>
                <a:cs typeface="Cordia New" panose="020B0304020202020204" pitchFamily="34" charset="-34"/>
              </a:rPr>
              <a:t>โดยเชื่อว่า</a:t>
            </a:r>
            <a:r>
              <a:rPr lang="en-US" sz="3600" err="1">
                <a:latin typeface="Cordia New" panose="020B0304020202020204" pitchFamily="34" charset="-34"/>
                <a:cs typeface="Cordia New" panose="020B0304020202020204" pitchFamily="34" charset="-34"/>
              </a:rPr>
              <a:t>เทพเจ้าแห่งปีใหม่</a:t>
            </a:r>
            <a:r>
              <a:rPr lang="th-TH" sz="3600">
                <a:latin typeface="Cordia New" panose="020B0304020202020204" pitchFamily="34" charset="-34"/>
                <a:cs typeface="Cordia New" panose="020B0304020202020204" pitchFamily="34" charset="-34"/>
              </a:rPr>
              <a:t>ที่มาเยือน</a:t>
            </a:r>
            <a:r>
              <a:rPr lang="en-US" sz="3600" err="1">
                <a:latin typeface="Cordia New" panose="020B0304020202020204" pitchFamily="34" charset="-34"/>
                <a:cs typeface="Cordia New" panose="020B0304020202020204" pitchFamily="34" charset="-34"/>
              </a:rPr>
              <a:t>จะนำโชคลาภและสิ่งดีๆมาให้</a:t>
            </a:r>
            <a:r>
              <a:rPr lang="th-TH" sz="360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600" err="1">
                <a:latin typeface="Cordia New" panose="020B0304020202020204" pitchFamily="34" charset="-34"/>
                <a:cs typeface="Cordia New" panose="020B0304020202020204" pitchFamily="34" charset="-34"/>
              </a:rPr>
              <a:t>แต่ละบ้าน</a:t>
            </a:r>
            <a:r>
              <a:rPr lang="th-TH" sz="3600">
                <a:latin typeface="Cordia New" panose="020B0304020202020204" pitchFamily="34" charset="-34"/>
                <a:cs typeface="Cordia New" panose="020B0304020202020204" pitchFamily="34" charset="-34"/>
              </a:rPr>
              <a:t>จึง</a:t>
            </a:r>
            <a:r>
              <a:rPr lang="en-US" sz="3600" err="1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ทำความสะอาดเพื่อขจัดสิ่งสกปรกที่สะสมมาทั้งปีออกไป</a:t>
            </a:r>
            <a:r>
              <a:rPr lang="th-TH" sz="3600">
                <a:latin typeface="Cordia New" panose="020B0304020202020204" pitchFamily="34" charset="-34"/>
                <a:cs typeface="Cordia New" panose="020B0304020202020204" pitchFamily="34" charset="-34"/>
              </a:rPr>
              <a:t> เพื่อเป็นการ</a:t>
            </a:r>
            <a:r>
              <a:rPr lang="en-US" sz="3600" err="1">
                <a:latin typeface="Cordia New" panose="020B0304020202020204" pitchFamily="34" charset="-34"/>
                <a:cs typeface="Cordia New" panose="020B0304020202020204" pitchFamily="34" charset="-34"/>
              </a:rPr>
              <a:t>ต้อนรับ</a:t>
            </a:r>
            <a:r>
              <a:rPr lang="th-TH" sz="3600">
                <a:latin typeface="Cordia New" panose="020B0304020202020204" pitchFamily="34" charset="-34"/>
                <a:cs typeface="Cordia New" panose="020B0304020202020204" pitchFamily="34" charset="-34"/>
              </a:rPr>
              <a:t>การมาเยือนของเทพเจ้า</a:t>
            </a:r>
            <a:endParaRPr lang="en-US" sz="360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2050" name="Picture 2" descr="神社仏閣イラスト／無料イラスト/フリー素材なら「イラストAC」">
            <a:extLst>
              <a:ext uri="{FF2B5EF4-FFF2-40B4-BE49-F238E27FC236}">
                <a16:creationId xmlns:a16="http://schemas.microsoft.com/office/drawing/2014/main" id="{B608C311-125C-4221-9428-68BEF06CC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510" y="2060173"/>
            <a:ext cx="4153067" cy="311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 descr="รูปภาพประกอบด้วย การวาดภาพ, ภาพตัดปะ, การ์ตูน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47DD310-B9C5-4BA6-8C9F-B195CCB29F1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670" y="2972917"/>
            <a:ext cx="2667330" cy="2801204"/>
          </a:xfrm>
          <a:prstGeom prst="rect">
            <a:avLst/>
          </a:prstGeom>
        </p:spPr>
      </p:pic>
      <p:sp>
        <p:nvSpPr>
          <p:cNvPr id="6" name="ลูกโป่งความคิด: ก้อนเมฆ 5">
            <a:extLst>
              <a:ext uri="{FF2B5EF4-FFF2-40B4-BE49-F238E27FC236}">
                <a16:creationId xmlns:a16="http://schemas.microsoft.com/office/drawing/2014/main" id="{5860C07C-FE6C-4265-BDF4-E9DDB17BE6BF}"/>
              </a:ext>
            </a:extLst>
          </p:cNvPr>
          <p:cNvSpPr/>
          <p:nvPr/>
        </p:nvSpPr>
        <p:spPr>
          <a:xfrm>
            <a:off x="6096000" y="1864393"/>
            <a:ext cx="5033016" cy="3908610"/>
          </a:xfrm>
          <a:prstGeom prst="cloudCallout">
            <a:avLst>
              <a:gd name="adj1" fmla="val -54698"/>
              <a:gd name="adj2" fmla="val 1538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930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30147" y="379881"/>
            <a:ext cx="9726589" cy="1524091"/>
          </a:xfrm>
        </p:spPr>
        <p:txBody>
          <a:bodyPr>
            <a:noAutofit/>
          </a:bodyPr>
          <a:lstStyle/>
          <a:p>
            <a:r>
              <a:rPr lang="th-TH" b="1">
                <a:cs typeface="+mn-cs"/>
              </a:rPr>
              <a:t>โดยทั่วไปเชื่อว่าการกินอะไรในคืนวันสิ้นปี</a:t>
            </a:r>
            <a:br>
              <a:rPr lang="th-TH" b="1">
                <a:cs typeface="+mn-cs"/>
              </a:rPr>
            </a:br>
            <a:r>
              <a:rPr lang="th-TH" b="1">
                <a:cs typeface="+mn-cs"/>
              </a:rPr>
              <a:t>จะช่วยให้มีสุขภาพดีและอายุยืนยาว</a:t>
            </a:r>
            <a:endParaRPr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3348" y="22055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/>
              <a:t>a. </a:t>
            </a:r>
            <a:endParaRPr lang="th-TH" sz="8000"/>
          </a:p>
          <a:p>
            <a:pPr marL="0" indent="0">
              <a:buNone/>
            </a:pPr>
            <a:r>
              <a:rPr lang="en-US" sz="8000"/>
              <a:t>b. </a:t>
            </a:r>
            <a:endParaRPr lang="th-TH" sz="8000"/>
          </a:p>
          <a:p>
            <a:pPr marL="0" indent="0">
              <a:buNone/>
            </a:pPr>
            <a:r>
              <a:rPr lang="en-US" sz="8000"/>
              <a:t>c. 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950428" y="379881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4" y="642876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楕円 5"/>
          <p:cNvSpPr/>
          <p:nvPr/>
        </p:nvSpPr>
        <p:spPr>
          <a:xfrm>
            <a:off x="865491" y="2188494"/>
            <a:ext cx="1133125" cy="10996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76004D6-B11D-4D37-AF85-323EC4CE7CDE}"/>
              </a:ext>
            </a:extLst>
          </p:cNvPr>
          <p:cNvSpPr txBox="1">
            <a:spLocks/>
          </p:cNvSpPr>
          <p:nvPr/>
        </p:nvSpPr>
        <p:spPr>
          <a:xfrm>
            <a:off x="2090216" y="4900101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ราเมง</a:t>
            </a:r>
            <a:endParaRPr lang="en-US" b="1"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12B238C-724D-40F2-B305-0F25BED47FEA}"/>
              </a:ext>
            </a:extLst>
          </p:cNvPr>
          <p:cNvSpPr txBox="1">
            <a:spLocks/>
          </p:cNvSpPr>
          <p:nvPr/>
        </p:nvSpPr>
        <p:spPr>
          <a:xfrm>
            <a:off x="2090215" y="227833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โซบะ</a:t>
            </a:r>
            <a:endParaRPr lang="en-US" b="1">
              <a:cs typeface="+mn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975B37FD-8C2A-4991-8D73-11375EEA162B}"/>
              </a:ext>
            </a:extLst>
          </p:cNvPr>
          <p:cNvSpPr txBox="1">
            <a:spLocks/>
          </p:cNvSpPr>
          <p:nvPr/>
        </p:nvSpPr>
        <p:spPr>
          <a:xfrm>
            <a:off x="2090215" y="349167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อุด้ง</a:t>
            </a:r>
            <a:endParaRPr lang="en-US" b="1">
              <a:cs typeface="+mn-cs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9513C9B4-1ECE-40BB-85C1-91A22B098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6951" y="1823159"/>
            <a:ext cx="3682955" cy="276221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751067AB-BF05-438D-8ADC-A7EB570C5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298" y="4381214"/>
            <a:ext cx="1351320" cy="18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คำบรรยายภาพ: สี่เหลี่ยมมุมมน 12">
            <a:extLst>
              <a:ext uri="{FF2B5EF4-FFF2-40B4-BE49-F238E27FC236}">
                <a16:creationId xmlns:a16="http://schemas.microsoft.com/office/drawing/2014/main" id="{5290CD0B-A9C6-4A72-B7C7-F2CB5D5E8864}"/>
              </a:ext>
            </a:extLst>
          </p:cNvPr>
          <p:cNvSpPr/>
          <p:nvPr/>
        </p:nvSpPr>
        <p:spPr>
          <a:xfrm>
            <a:off x="4877866" y="4842652"/>
            <a:ext cx="5057503" cy="1607947"/>
          </a:xfrm>
          <a:prstGeom prst="wedgeRoundRectCallout">
            <a:avLst>
              <a:gd name="adj1" fmla="val 43665"/>
              <a:gd name="adj2" fmla="val -6339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โซบะที่กินในคืนวันสิ้นปีเรียกว่า </a:t>
            </a:r>
          </a:p>
          <a:p>
            <a:r>
              <a:rPr lang="ja-JP" altLang="en-US" sz="2400" b="1">
                <a:solidFill>
                  <a:schemeClr val="tx1"/>
                </a:solidFill>
              </a:rPr>
              <a:t>としこしそば（年越しそば）</a:t>
            </a:r>
            <a:endParaRPr lang="th-TH" altLang="ja-JP" sz="2400" b="1">
              <a:solidFill>
                <a:schemeClr val="tx1"/>
              </a:solidFill>
            </a:endParaRPr>
          </a:p>
          <a:p>
            <a:r>
              <a:rPr lang="th-TH" sz="3200" b="1">
                <a:solidFill>
                  <a:schemeClr val="tx1"/>
                </a:solidFill>
              </a:rPr>
              <a:t>จะกินเป็นแบบร้อนหรือแบบเย็นก็ได้</a:t>
            </a:r>
            <a:endParaRPr lang="en-U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2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00252" y="446087"/>
            <a:ext cx="6968066" cy="1325563"/>
          </a:xfrm>
        </p:spPr>
        <p:txBody>
          <a:bodyPr/>
          <a:lstStyle/>
          <a:p>
            <a:r>
              <a:rPr kumimoji="1" lang="th-TH" b="1">
                <a:cs typeface="+mn-cs"/>
              </a:rPr>
              <a:t>สี่ฤดูในญี่ปุ่น</a:t>
            </a:r>
            <a:endParaRPr kumimoji="1"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95007" y="4851400"/>
            <a:ext cx="8151222" cy="2006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z="4000">
                <a:cs typeface="Cordia New"/>
              </a:rPr>
              <a:t>เพื่อนๆ คิดว่าลักษณะเด่นของแต่ละฤดูมีอะไรบ้าง </a:t>
            </a:r>
            <a:br>
              <a:rPr lang="en-US" sz="4000">
                <a:cs typeface="Cordia New"/>
              </a:rPr>
            </a:br>
            <a:r>
              <a:rPr lang="th-TH" sz="4000">
                <a:cs typeface="Cordia New"/>
              </a:rPr>
              <a:t>ลองจับกลุ่มคุยกับเพื่อนดูนะคะ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4419E34-BC9F-4B94-8822-08F88E569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385" y="2006600"/>
            <a:ext cx="3538601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矢印: 五方向 6">
            <a:extLst>
              <a:ext uri="{FF2B5EF4-FFF2-40B4-BE49-F238E27FC236}">
                <a16:creationId xmlns:a16="http://schemas.microsoft.com/office/drawing/2014/main" id="{0E897474-4EBD-08AC-A501-A18F9760E479}"/>
              </a:ext>
            </a:extLst>
          </p:cNvPr>
          <p:cNvSpPr/>
          <p:nvPr/>
        </p:nvSpPr>
        <p:spPr>
          <a:xfrm>
            <a:off x="771810" y="721346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 dirty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150764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B4C0A3E9-2228-4BF8-8E7D-FA431B4E2931}"/>
              </a:ext>
            </a:extLst>
          </p:cNvPr>
          <p:cNvSpPr txBox="1">
            <a:spLocks/>
          </p:cNvSpPr>
          <p:nvPr/>
        </p:nvSpPr>
        <p:spPr>
          <a:xfrm>
            <a:off x="3803854" y="216108"/>
            <a:ext cx="4985303" cy="106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cs typeface="+mn-cs"/>
              </a:rPr>
              <a:t>อาหารที่กินในวันขึ้นปีใหม่</a:t>
            </a:r>
            <a:endParaRPr lang="en-US" b="1">
              <a:cs typeface="+mn-cs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D5BC4257-02D1-44CC-A209-338523EE7A15}"/>
              </a:ext>
            </a:extLst>
          </p:cNvPr>
          <p:cNvSpPr txBox="1"/>
          <p:nvPr/>
        </p:nvSpPr>
        <p:spPr>
          <a:xfrm>
            <a:off x="325948" y="4795897"/>
            <a:ext cx="59705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b="1" i="0">
                <a:solidFill>
                  <a:srgbClr val="000000"/>
                </a:solidFill>
                <a:effectLst/>
                <a:latin typeface="-apple-system"/>
              </a:rPr>
              <a:t>“โอเซจิเรียวริ</a:t>
            </a:r>
            <a:r>
              <a:rPr lang="ja-JP" altLang="en-US" sz="2000" b="1" i="0">
                <a:solidFill>
                  <a:srgbClr val="000000"/>
                </a:solidFill>
                <a:effectLst/>
                <a:latin typeface="-apple-system"/>
              </a:rPr>
              <a:t>（おせちりょうり）</a:t>
            </a:r>
            <a:r>
              <a:rPr lang="th-TH" sz="3200" b="1" i="0">
                <a:solidFill>
                  <a:srgbClr val="000000"/>
                </a:solidFill>
                <a:effectLst/>
                <a:latin typeface="-apple-system"/>
              </a:rPr>
              <a:t>”</a:t>
            </a:r>
            <a:r>
              <a:rPr lang="th-TH" sz="3200" b="1">
                <a:solidFill>
                  <a:srgbClr val="000000"/>
                </a:solidFill>
                <a:latin typeface="-apple-system"/>
              </a:rPr>
              <a:t> </a:t>
            </a:r>
          </a:p>
          <a:p>
            <a:r>
              <a:rPr lang="th-TH" sz="3200" b="0" i="0">
                <a:solidFill>
                  <a:srgbClr val="000000"/>
                </a:solidFill>
                <a:effectLst/>
                <a:latin typeface="-apple-system"/>
              </a:rPr>
              <a:t>ชุดอาหารสำหรับต้อนรับปีใหม่ของชาวญี่ปุ่น </a:t>
            </a:r>
          </a:p>
          <a:p>
            <a:r>
              <a:rPr lang="th-TH" sz="3200" b="0" i="0">
                <a:solidFill>
                  <a:srgbClr val="000000"/>
                </a:solidFill>
                <a:effectLst/>
                <a:latin typeface="-apple-system"/>
              </a:rPr>
              <a:t>ประกอบด้วยอาหารหลายชนิดที่มีความหมายมงคล</a:t>
            </a:r>
            <a:endParaRPr lang="en-US" sz="3200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861C0A47-094B-4956-A9ED-72063932DE49}"/>
              </a:ext>
            </a:extLst>
          </p:cNvPr>
          <p:cNvSpPr txBox="1"/>
          <p:nvPr/>
        </p:nvSpPr>
        <p:spPr>
          <a:xfrm>
            <a:off x="6630201" y="4795897"/>
            <a:ext cx="528429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0000"/>
                </a:solidFill>
                <a:latin typeface="-apple-system"/>
              </a:rPr>
              <a:t>“</a:t>
            </a:r>
            <a:r>
              <a:rPr lang="th-TH" sz="3200" b="1" i="0">
                <a:solidFill>
                  <a:srgbClr val="000000"/>
                </a:solidFill>
                <a:effectLst/>
                <a:latin typeface="-apple-system"/>
              </a:rPr>
              <a:t>โอโซนิ</a:t>
            </a:r>
            <a:r>
              <a:rPr lang="ja-JP" altLang="en-US" sz="2000" b="1">
                <a:solidFill>
                  <a:srgbClr val="000000"/>
                </a:solidFill>
                <a:latin typeface="-apple-system"/>
              </a:rPr>
              <a:t>（おぞうに）</a:t>
            </a:r>
            <a:r>
              <a:rPr lang="th-TH" sz="3200" b="1">
                <a:solidFill>
                  <a:srgbClr val="000000"/>
                </a:solidFill>
                <a:latin typeface="-apple-system"/>
              </a:rPr>
              <a:t>”</a:t>
            </a:r>
            <a:endParaRPr lang="en-US" sz="3200" b="1">
              <a:solidFill>
                <a:srgbClr val="000000"/>
              </a:solidFill>
              <a:latin typeface="-apple-system"/>
            </a:endParaRPr>
          </a:p>
          <a:p>
            <a:r>
              <a:rPr lang="th-TH" sz="3200">
                <a:solidFill>
                  <a:srgbClr val="000000"/>
                </a:solidFill>
                <a:latin typeface="-apple-system"/>
              </a:rPr>
              <a:t>ซุปโมจิปีใหม่ที่แต่ละภูมิภาคจะมีวิธีการทำ</a:t>
            </a:r>
          </a:p>
          <a:p>
            <a:r>
              <a:rPr lang="th-TH" sz="3200">
                <a:solidFill>
                  <a:srgbClr val="000000"/>
                </a:solidFill>
                <a:latin typeface="-apple-system"/>
              </a:rPr>
              <a:t>แตกต่างกันทั้งชนิดของ</a:t>
            </a:r>
            <a:r>
              <a:rPr lang="th-TH" sz="3200" b="0" i="0">
                <a:solidFill>
                  <a:srgbClr val="000000"/>
                </a:solidFill>
                <a:effectLst/>
                <a:latin typeface="-apple-system"/>
              </a:rPr>
              <a:t>โม</a:t>
            </a:r>
            <a:r>
              <a:rPr lang="th-TH" sz="3200" b="0" i="0" err="1">
                <a:solidFill>
                  <a:srgbClr val="000000"/>
                </a:solidFill>
                <a:effectLst/>
                <a:latin typeface="-apple-system"/>
              </a:rPr>
              <a:t>จิแ</a:t>
            </a:r>
            <a:r>
              <a:rPr lang="th-TH" sz="3200" b="0" i="0">
                <a:solidFill>
                  <a:srgbClr val="000000"/>
                </a:solidFill>
                <a:effectLst/>
                <a:latin typeface="-apple-system"/>
              </a:rPr>
              <a:t>ละ</a:t>
            </a:r>
            <a:r>
              <a:rPr lang="th-TH" sz="3200" b="0" i="0" err="1">
                <a:solidFill>
                  <a:srgbClr val="000000"/>
                </a:solidFill>
                <a:effectLst/>
                <a:latin typeface="-apple-system"/>
              </a:rPr>
              <a:t>มิโซะ</a:t>
            </a:r>
            <a:r>
              <a:rPr lang="th-TH" sz="3200" b="0" i="0">
                <a:solidFill>
                  <a:srgbClr val="000000"/>
                </a:solidFill>
                <a:effectLst/>
                <a:latin typeface="-apple-system"/>
              </a:rPr>
              <a:t>ที่ใช้</a:t>
            </a:r>
            <a:br>
              <a:rPr lang="th-TH" sz="3200"/>
            </a:br>
            <a:endParaRPr lang="en-US" sz="3200"/>
          </a:p>
        </p:txBody>
      </p:sp>
      <p:pic>
        <p:nvPicPr>
          <p:cNvPr id="10" name="รูปภาพ 9" descr="รูปภาพประกอบด้วย อาหาร, อาหารอันโอชะ, ขนมขบเคี้ยว, อาหารกลางวั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1DB036D-58C4-4053-8D62-BF7F4B229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71" y="1518243"/>
            <a:ext cx="4553803" cy="303824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40536FD-390C-486B-8430-B14EA59D8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30201" y="1521356"/>
            <a:ext cx="4555137" cy="30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47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6A301A5-6BEA-4514-821F-CB3A7844A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799" y="3886200"/>
            <a:ext cx="1351320" cy="18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06B45936-5F5A-4BAF-B3C3-2E72E8D43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" b="151"/>
          <a:stretch/>
        </p:blipFill>
        <p:spPr>
          <a:xfrm>
            <a:off x="5313225" y="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645C8181-5792-4FE6-AA84-561DA319758E}"/>
              </a:ext>
            </a:extLst>
          </p:cNvPr>
          <p:cNvSpPr/>
          <p:nvPr/>
        </p:nvSpPr>
        <p:spPr>
          <a:xfrm>
            <a:off x="349130" y="613955"/>
            <a:ext cx="3995057" cy="3272245"/>
          </a:xfrm>
          <a:prstGeom prst="wedgeRoundRectCallout">
            <a:avLst>
              <a:gd name="adj1" fmla="val 39312"/>
              <a:gd name="adj2" fmla="val 6349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>
                <a:solidFill>
                  <a:schemeClr val="tx1"/>
                </a:solidFill>
              </a:rPr>
              <a:t>ในวันขึ้นปีใหม่ </a:t>
            </a:r>
          </a:p>
          <a:p>
            <a:r>
              <a:rPr lang="th-TH" sz="3200" b="1">
                <a:solidFill>
                  <a:schemeClr val="tx1"/>
                </a:solidFill>
              </a:rPr>
              <a:t>คนญี่ปุ่นนิยมไปยังวัดหรือศาลเจ้าเพื่อไหว้ขอพรเป็นครั้งแรกของปี</a:t>
            </a:r>
          </a:p>
          <a:p>
            <a:r>
              <a:rPr lang="th-TH" sz="3200" b="1">
                <a:solidFill>
                  <a:schemeClr val="tx1"/>
                </a:solidFill>
              </a:rPr>
              <a:t>เรียกธรรมเนียมนี้ว่า </a:t>
            </a:r>
          </a:p>
          <a:p>
            <a:r>
              <a:rPr lang="th-TH" sz="3200" b="1" err="1">
                <a:solidFill>
                  <a:schemeClr val="tx1"/>
                </a:solidFill>
              </a:rPr>
              <a:t>ฮัตสึ</a:t>
            </a:r>
            <a:r>
              <a:rPr lang="th-TH" sz="3200" b="1">
                <a:solidFill>
                  <a:schemeClr val="tx1"/>
                </a:solidFill>
              </a:rPr>
              <a:t>โมเดะ </a:t>
            </a:r>
            <a:r>
              <a:rPr lang="th-TH" sz="2000" b="1">
                <a:solidFill>
                  <a:schemeClr val="tx1"/>
                </a:solidFill>
              </a:rPr>
              <a:t>（</a:t>
            </a:r>
            <a:r>
              <a:rPr lang="ja-JP" altLang="en-US" sz="2000" b="1">
                <a:solidFill>
                  <a:schemeClr val="tx1"/>
                </a:solidFill>
              </a:rPr>
              <a:t>はつもうで）</a:t>
            </a:r>
            <a:endParaRPr lang="en-U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th-TH" altLang="ja-JP" sz="4800">
                <a:cs typeface="+mn-cs"/>
              </a:rPr>
              <a:t>จุดเหมือนและจุดต่างกับญี่ปุ่น</a:t>
            </a:r>
            <a:endParaRPr kumimoji="1" lang="en-US" sz="4800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391" y="3562422"/>
            <a:ext cx="2029883" cy="2121081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1004154" y="2538602"/>
            <a:ext cx="2759806" cy="2087027"/>
          </a:xfrm>
          <a:prstGeom prst="wedgeEllipseCallout">
            <a:avLst>
              <a:gd name="adj1" fmla="val 71470"/>
              <a:gd name="adj2" fmla="val 212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b="1"/>
              <a:t>ไทยเรามีกี่ฤดู </a:t>
            </a:r>
          </a:p>
          <a:p>
            <a:pPr algn="ctr"/>
            <a:r>
              <a:rPr lang="th-TH" sz="2800" b="1"/>
              <a:t>มีฤดูอะไรบ้าง</a:t>
            </a:r>
            <a:endParaRPr kumimoji="1" lang="en-US" sz="2800" b="1"/>
          </a:p>
        </p:txBody>
      </p:sp>
      <p:sp>
        <p:nvSpPr>
          <p:cNvPr id="9" name="円形吹き出し 8"/>
          <p:cNvSpPr/>
          <p:nvPr/>
        </p:nvSpPr>
        <p:spPr>
          <a:xfrm>
            <a:off x="3929914" y="1938073"/>
            <a:ext cx="3080486" cy="1142552"/>
          </a:xfrm>
          <a:prstGeom prst="wedgeEllipseCallout">
            <a:avLst>
              <a:gd name="adj1" fmla="val 12941"/>
              <a:gd name="adj2" fmla="val 7759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แต่ละฤดูเริ่มตั้งแต่เมื่อไหร่ถึงเมื่อไหร่</a:t>
            </a:r>
            <a:endParaRPr kumimoji="1" lang="en-US" sz="2800" b="1"/>
          </a:p>
        </p:txBody>
      </p:sp>
      <p:sp>
        <p:nvSpPr>
          <p:cNvPr id="10" name="円形吹き出し 9"/>
          <p:cNvSpPr/>
          <p:nvPr/>
        </p:nvSpPr>
        <p:spPr>
          <a:xfrm>
            <a:off x="7949569" y="4420959"/>
            <a:ext cx="2353733" cy="897466"/>
          </a:xfrm>
          <a:prstGeom prst="wedgeEllipseCallout">
            <a:avLst>
              <a:gd name="adj1" fmla="val -85714"/>
              <a:gd name="adj2" fmla="val -362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.........</a:t>
            </a:r>
            <a:endParaRPr kumimoji="1" lang="en-US" sz="2800" b="1"/>
          </a:p>
        </p:txBody>
      </p:sp>
      <p:sp>
        <p:nvSpPr>
          <p:cNvPr id="13" name="円形吹き出し 10">
            <a:extLst>
              <a:ext uri="{FF2B5EF4-FFF2-40B4-BE49-F238E27FC236}">
                <a16:creationId xmlns:a16="http://schemas.microsoft.com/office/drawing/2014/main" id="{D3D7F38F-9697-4451-8FAB-1408A3F3CF29}"/>
              </a:ext>
            </a:extLst>
          </p:cNvPr>
          <p:cNvSpPr/>
          <p:nvPr/>
        </p:nvSpPr>
        <p:spPr>
          <a:xfrm>
            <a:off x="7222816" y="1967325"/>
            <a:ext cx="3633870" cy="1835417"/>
          </a:xfrm>
          <a:prstGeom prst="wedgeEllipseCallout">
            <a:avLst>
              <a:gd name="adj1" fmla="val -56792"/>
              <a:gd name="adj2" fmla="val 429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แต่ละฤดูมีลักษณะเด่นหรือกิจกรรมอะไรบ้าง</a:t>
            </a:r>
            <a:endParaRPr kumimoji="1" lang="en-US" sz="2800" b="1"/>
          </a:p>
        </p:txBody>
      </p:sp>
    </p:spTree>
    <p:extLst>
      <p:ext uri="{BB962C8B-B14F-4D97-AF65-F5344CB8AC3E}">
        <p14:creationId xmlns:p14="http://schemas.microsoft.com/office/powerpoint/2010/main" val="10971151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4351338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２　気象庁「時に関する用語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気象庁」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https://www.jma.go.jp/jma/kishou/know/yougo_hp/toki.html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P.12-13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Weather Spark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สภาพอากาศตลอดปีทุกแห่งบนโลก -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Weather Spark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https://th.weatherspark.com/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206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6C82650-1E4F-413C-BEEB-1A9EC3E0786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0628" y="434938"/>
            <a:ext cx="5965372" cy="994546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th-TH" sz="3600"/>
              <a:t>พื้นที่ส่วนมากของประเทศญี่ปุ่นอยู่ในเขตอบอุ่น สภาพอากาศแบ่งเป็น 4 ฤดูชัดเจน </a:t>
            </a:r>
          </a:p>
        </p:txBody>
      </p:sp>
      <p:pic>
        <p:nvPicPr>
          <p:cNvPr id="2" name="Picture 2" descr="世界地図のイラスト | かわいいフリー素材集 いらすとや">
            <a:extLst>
              <a:ext uri="{FF2B5EF4-FFF2-40B4-BE49-F238E27FC236}">
                <a16:creationId xmlns:a16="http://schemas.microsoft.com/office/drawing/2014/main" id="{9A5B52A4-087C-45A8-BAC2-683C3B982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72" y="1429484"/>
            <a:ext cx="9400544" cy="515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ตัวเชื่อมต่อตรง 5">
            <a:extLst>
              <a:ext uri="{FF2B5EF4-FFF2-40B4-BE49-F238E27FC236}">
                <a16:creationId xmlns:a16="http://schemas.microsoft.com/office/drawing/2014/main" id="{CD88E5FC-3D3C-4AD9-8D00-80F5FC016C8E}"/>
              </a:ext>
            </a:extLst>
          </p:cNvPr>
          <p:cNvCxnSpPr/>
          <p:nvPr/>
        </p:nvCxnSpPr>
        <p:spPr>
          <a:xfrm>
            <a:off x="1435041" y="4781006"/>
            <a:ext cx="98102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ตัวแทนเนื้อหา 2">
            <a:extLst>
              <a:ext uri="{FF2B5EF4-FFF2-40B4-BE49-F238E27FC236}">
                <a16:creationId xmlns:a16="http://schemas.microsoft.com/office/drawing/2014/main" id="{864F76C3-2CC9-4458-BAEC-F08DAAD25235}"/>
              </a:ext>
            </a:extLst>
          </p:cNvPr>
          <p:cNvSpPr txBox="1">
            <a:spLocks/>
          </p:cNvSpPr>
          <p:nvPr/>
        </p:nvSpPr>
        <p:spPr>
          <a:xfrm>
            <a:off x="274195" y="4607489"/>
            <a:ext cx="1937658" cy="4776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h-TH" sz="2400">
                <a:solidFill>
                  <a:srgbClr val="0070C0"/>
                </a:solidFill>
              </a:rPr>
              <a:t>เส้นศูนย์สูตร</a:t>
            </a: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2DF45A35-571D-47B4-9B7E-4DF840F84FD1}"/>
              </a:ext>
            </a:extLst>
          </p:cNvPr>
          <p:cNvSpPr txBox="1"/>
          <p:nvPr/>
        </p:nvSpPr>
        <p:spPr>
          <a:xfrm>
            <a:off x="5669280" y="4308838"/>
            <a:ext cx="6113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th-TH" sz="2400" b="1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ภูมิอากาศแบบร้อนชื้น</a:t>
            </a:r>
          </a:p>
        </p:txBody>
      </p:sp>
      <p:cxnSp>
        <p:nvCxnSpPr>
          <p:cNvPr id="17" name="ตัวเชื่อมต่อตรง 16">
            <a:extLst>
              <a:ext uri="{FF2B5EF4-FFF2-40B4-BE49-F238E27FC236}">
                <a16:creationId xmlns:a16="http://schemas.microsoft.com/office/drawing/2014/main" id="{ED4F4B09-02F2-4B1F-A811-68C398229645}"/>
              </a:ext>
            </a:extLst>
          </p:cNvPr>
          <p:cNvCxnSpPr/>
          <p:nvPr/>
        </p:nvCxnSpPr>
        <p:spPr>
          <a:xfrm>
            <a:off x="1435041" y="3780159"/>
            <a:ext cx="98102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>
            <a:extLst>
              <a:ext uri="{FF2B5EF4-FFF2-40B4-BE49-F238E27FC236}">
                <a16:creationId xmlns:a16="http://schemas.microsoft.com/office/drawing/2014/main" id="{D0A464EB-A405-4F57-845B-579E6705D040}"/>
              </a:ext>
            </a:extLst>
          </p:cNvPr>
          <p:cNvCxnSpPr/>
          <p:nvPr/>
        </p:nvCxnSpPr>
        <p:spPr>
          <a:xfrm>
            <a:off x="1435041" y="2652399"/>
            <a:ext cx="98102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28272866-39BC-4B48-BB65-F2A0F11501D3}"/>
              </a:ext>
            </a:extLst>
          </p:cNvPr>
          <p:cNvSpPr txBox="1"/>
          <p:nvPr/>
        </p:nvSpPr>
        <p:spPr>
          <a:xfrm>
            <a:off x="5826035" y="3356940"/>
            <a:ext cx="6113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th-TH" sz="2400" b="1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ภูมิอากาศแบบอบอุ่น</a:t>
            </a:r>
          </a:p>
        </p:txBody>
      </p:sp>
    </p:spTree>
    <p:extLst>
      <p:ext uri="{BB962C8B-B14F-4D97-AF65-F5344CB8AC3E}">
        <p14:creationId xmlns:p14="http://schemas.microsoft.com/office/powerpoint/2010/main" val="4001344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0515C11E-7ECD-45F5-B581-108C3F552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595" y="286747"/>
            <a:ext cx="10515600" cy="1325563"/>
          </a:xfrm>
        </p:spPr>
        <p:txBody>
          <a:bodyPr>
            <a:noAutofit/>
          </a:bodyPr>
          <a:lstStyle/>
          <a:p>
            <a:r>
              <a:rPr kumimoji="1" lang="th-TH" sz="5400" b="1">
                <a:cs typeface="+mn-cs"/>
              </a:rPr>
              <a:t>ฤดูใบไม้ผลิ (</a:t>
            </a:r>
            <a:r>
              <a:rPr kumimoji="1" lang="th-TH" sz="5400">
                <a:cs typeface="+mn-cs"/>
              </a:rPr>
              <a:t>มีนาคม</a:t>
            </a:r>
            <a:r>
              <a:rPr kumimoji="1" lang="en-US" sz="5400">
                <a:cs typeface="+mn-cs"/>
              </a:rPr>
              <a:t>-</a:t>
            </a:r>
            <a:r>
              <a:rPr kumimoji="1" lang="th-TH" sz="5400">
                <a:cs typeface="+mn-cs"/>
              </a:rPr>
              <a:t>พฤษภาคม)</a:t>
            </a:r>
            <a:endParaRPr kumimoji="1" lang="en-US" sz="5400"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A49E6CEA-49C4-4333-8220-AF21EBF2F5AF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>
                <a:solidFill>
                  <a:srgbClr val="FF3399"/>
                </a:solidFill>
                <a:cs typeface="+mn-cs"/>
              </a:rPr>
              <a:t>はる</a:t>
            </a:r>
            <a:endParaRPr kumimoji="1" lang="en-US" altLang="ja-JP" sz="1800" b="1">
              <a:solidFill>
                <a:srgbClr val="FF3399"/>
              </a:solidFill>
              <a:cs typeface="+mn-cs"/>
            </a:endParaRPr>
          </a:p>
          <a:p>
            <a:pPr algn="ctr"/>
            <a:r>
              <a:rPr kumimoji="1" lang="ja-JP" altLang="en-US" sz="5400" b="1">
                <a:solidFill>
                  <a:srgbClr val="FF3399"/>
                </a:solidFill>
                <a:cs typeface="+mn-cs"/>
              </a:rPr>
              <a:t>春</a:t>
            </a:r>
            <a:endParaRPr kumimoji="1" lang="en-US" altLang="ja-JP" sz="5400" b="1">
              <a:solidFill>
                <a:srgbClr val="FF3399"/>
              </a:solidFill>
              <a:cs typeface="+mn-cs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BD94BF5-04A1-4B02-96E2-6DD3847E0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7" y="1754732"/>
            <a:ext cx="6011612" cy="404096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BEC9D853-4EE1-4986-89A8-CA80EE8C0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354" y="3927077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4575522B-693F-4ABE-A814-C990FD325062}"/>
              </a:ext>
            </a:extLst>
          </p:cNvPr>
          <p:cNvSpPr/>
          <p:nvPr/>
        </p:nvSpPr>
        <p:spPr>
          <a:xfrm>
            <a:off x="6703693" y="1821053"/>
            <a:ext cx="4907530" cy="1868624"/>
          </a:xfrm>
          <a:prstGeom prst="wedgeRoundRectCallout">
            <a:avLst>
              <a:gd name="adj1" fmla="val 29697"/>
              <a:gd name="adj2" fmla="val 7617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>
                <a:solidFill>
                  <a:sysClr val="windowText" lastClr="000000"/>
                </a:solidFill>
              </a:rPr>
              <a:t>ฤดูก่อนหน้านี้คือฤดูหนาว พอเข้าสู่ฤดูใบไม้ผลิ อากาศเริ่มอบอุ่นขึ้น</a:t>
            </a:r>
          </a:p>
          <a:p>
            <a:pPr algn="ctr"/>
            <a:r>
              <a:rPr lang="th-TH" sz="3200">
                <a:solidFill>
                  <a:sysClr val="windowText" lastClr="000000"/>
                </a:solidFill>
              </a:rPr>
              <a:t>ต้นไม้เริ่มออกใบ ดอกไม้ต่างๆเริ่มผลิบาน</a:t>
            </a:r>
            <a:endParaRPr lang="en-US" sz="320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27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B23F9B4-A605-4E1F-931A-A3D34FDBA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590" y="2253343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97C5D8FD-F5F1-4B98-AA13-CE3037553809}"/>
              </a:ext>
            </a:extLst>
          </p:cNvPr>
          <p:cNvSpPr txBox="1"/>
          <p:nvPr/>
        </p:nvSpPr>
        <p:spPr>
          <a:xfrm>
            <a:off x="6296674" y="4942668"/>
            <a:ext cx="1822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/>
              <a:t>うめ</a:t>
            </a:r>
            <a:endParaRPr lang="en-US" sz="5400"/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8A2EA2AA-D8A1-4BE6-9342-A8363D53F262}"/>
              </a:ext>
            </a:extLst>
          </p:cNvPr>
          <p:cNvSpPr txBox="1"/>
          <p:nvPr/>
        </p:nvSpPr>
        <p:spPr>
          <a:xfrm>
            <a:off x="8454552" y="4844078"/>
            <a:ext cx="2550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/>
              <a:t>さくら</a:t>
            </a:r>
            <a:endParaRPr lang="en-US" sz="5400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56DB0E8D-8A8A-4234-8D5D-E143A0BEA3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8" b="24358"/>
          <a:stretch/>
        </p:blipFill>
        <p:spPr>
          <a:xfrm>
            <a:off x="456446" y="3475553"/>
            <a:ext cx="3669667" cy="2509228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F29D3498-EDBB-4E24-A1F6-4666A22E2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446" y="830589"/>
            <a:ext cx="3669667" cy="2448355"/>
          </a:xfrm>
          <a:prstGeom prst="rect">
            <a:avLst/>
          </a:prstGeom>
        </p:spPr>
      </p:pic>
      <p:sp>
        <p:nvSpPr>
          <p:cNvPr id="8" name="คำบรรยายภาพ: สี่เหลี่ยมมุมมน 7">
            <a:extLst>
              <a:ext uri="{FF2B5EF4-FFF2-40B4-BE49-F238E27FC236}">
                <a16:creationId xmlns:a16="http://schemas.microsoft.com/office/drawing/2014/main" id="{D99DB5D8-1FD5-46D6-B9D9-E32E9E0CADF1}"/>
              </a:ext>
            </a:extLst>
          </p:cNvPr>
          <p:cNvSpPr/>
          <p:nvPr/>
        </p:nvSpPr>
        <p:spPr>
          <a:xfrm>
            <a:off x="6167288" y="273733"/>
            <a:ext cx="5330282" cy="1436538"/>
          </a:xfrm>
          <a:prstGeom prst="wedgeRoundRectCallout">
            <a:avLst>
              <a:gd name="adj1" fmla="val 43003"/>
              <a:gd name="adj2" fmla="val 894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dirty="0">
                <a:solidFill>
                  <a:sysClr val="windowText" lastClr="000000"/>
                </a:solidFill>
              </a:rPr>
              <a:t>ในฤดูนี้มีดอกบ๊วย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（うめ）</a:t>
            </a:r>
            <a:r>
              <a:rPr lang="th-TH" sz="3600" dirty="0">
                <a:solidFill>
                  <a:sysClr val="windowText" lastClr="000000"/>
                </a:solidFill>
              </a:rPr>
              <a:t>และดอกซากุระ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（さくら）</a:t>
            </a:r>
            <a:r>
              <a:rPr lang="th-TH" sz="3600" dirty="0">
                <a:solidFill>
                  <a:sysClr val="windowText" lastClr="000000"/>
                </a:solidFill>
              </a:rPr>
              <a:t>บาน</a:t>
            </a:r>
          </a:p>
        </p:txBody>
      </p:sp>
      <p:sp>
        <p:nvSpPr>
          <p:cNvPr id="22" name="คำบรรยายภาพ: สี่เหลี่ยมมุมมน 21">
            <a:extLst>
              <a:ext uri="{FF2B5EF4-FFF2-40B4-BE49-F238E27FC236}">
                <a16:creationId xmlns:a16="http://schemas.microsoft.com/office/drawing/2014/main" id="{24B0FF5F-7A77-4943-953C-EAAD7A58FEED}"/>
              </a:ext>
            </a:extLst>
          </p:cNvPr>
          <p:cNvSpPr/>
          <p:nvPr/>
        </p:nvSpPr>
        <p:spPr>
          <a:xfrm>
            <a:off x="6167288" y="1844626"/>
            <a:ext cx="4536302" cy="1652581"/>
          </a:xfrm>
          <a:prstGeom prst="wedgeRoundRectCallout">
            <a:avLst>
              <a:gd name="adj1" fmla="val 38378"/>
              <a:gd name="adj2" fmla="val 7189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เพื่อนๆคิดว่าภาพไหนคือดอกบ๊วย </a:t>
            </a:r>
            <a:endParaRPr lang="en-US" sz="3600">
              <a:solidFill>
                <a:sysClr val="windowText" lastClr="000000"/>
              </a:solidFill>
            </a:endParaRPr>
          </a:p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ภาพไหนคือดอกซากุระคะ</a:t>
            </a:r>
            <a:endParaRPr lang="en-US" sz="360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6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-0.17045 -0.47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L -0.34714 -0.074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57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ACF72DB-7460-474C-9268-AEBA19647B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r="47810" b="48000"/>
          <a:stretch/>
        </p:blipFill>
        <p:spPr>
          <a:xfrm>
            <a:off x="836022" y="235131"/>
            <a:ext cx="4467497" cy="356616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7F6DD5C-F9B5-4329-B736-2C39AE0FF2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3" t="38349" r="336" b="11747"/>
          <a:stretch/>
        </p:blipFill>
        <p:spPr>
          <a:xfrm>
            <a:off x="6318068" y="235131"/>
            <a:ext cx="4455431" cy="3566159"/>
          </a:xfrm>
          <a:prstGeom prst="rect">
            <a:avLst/>
          </a:prstGeom>
        </p:spPr>
      </p:pic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065FBC87-F454-443B-8D36-C8CE98AC32D5}"/>
              </a:ext>
            </a:extLst>
          </p:cNvPr>
          <p:cNvSpPr/>
          <p:nvPr/>
        </p:nvSpPr>
        <p:spPr>
          <a:xfrm>
            <a:off x="6888721" y="4380411"/>
            <a:ext cx="4745931" cy="1652581"/>
          </a:xfrm>
          <a:prstGeom prst="wedgeRoundRectCallout">
            <a:avLst>
              <a:gd name="adj1" fmla="val -57930"/>
              <a:gd name="adj2" fmla="val 1031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กลีบดอกซากุระมีห้ากลีบ</a:t>
            </a:r>
            <a:endParaRPr lang="en-US" sz="3600">
              <a:solidFill>
                <a:sysClr val="windowText" lastClr="000000"/>
              </a:solidFill>
            </a:endParaRPr>
          </a:p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และมีรอยหยักที่ปลายกลีบ</a:t>
            </a:r>
            <a:endParaRPr lang="en-US" sz="3600">
              <a:solidFill>
                <a:sysClr val="windowText" lastClr="000000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A96BAF1-32B1-4A4B-9F00-29D730610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769" y="4474029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คำบรรยายภาพ: สี่เหลี่ยมมุมมน 6">
            <a:extLst>
              <a:ext uri="{FF2B5EF4-FFF2-40B4-BE49-F238E27FC236}">
                <a16:creationId xmlns:a16="http://schemas.microsoft.com/office/drawing/2014/main" id="{8F3222FF-F901-47E6-9247-58904A53BD13}"/>
              </a:ext>
            </a:extLst>
          </p:cNvPr>
          <p:cNvSpPr/>
          <p:nvPr/>
        </p:nvSpPr>
        <p:spPr>
          <a:xfrm>
            <a:off x="557348" y="4332514"/>
            <a:ext cx="4302036" cy="1652581"/>
          </a:xfrm>
          <a:prstGeom prst="wedgeRoundRectCallout">
            <a:avLst>
              <a:gd name="adj1" fmla="val 59599"/>
              <a:gd name="adj2" fmla="val -549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กลีบดอกบ๊วยจะมีลักษณะกลม </a:t>
            </a:r>
            <a:endParaRPr lang="en-US" sz="3600">
              <a:solidFill>
                <a:sysClr val="windowText" lastClr="000000"/>
              </a:solidFill>
            </a:endParaRPr>
          </a:p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ไม่มีรอยหยักที่ปลายกลีบ</a:t>
            </a:r>
            <a:endParaRPr lang="en-US" sz="360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รูปภาพประกอบด้วย หญ้า, กลางแจ้ง, ต้นไม้, ดอกไม้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8D07F90F-B7FB-43A5-B67C-551CD3DCE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39" y="2249864"/>
            <a:ext cx="5837315" cy="3575356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4971599-B31A-48C5-8A46-BC5393942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929" y="213721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A5226553-DEE6-44DE-972C-1AA61564C1E2}"/>
              </a:ext>
            </a:extLst>
          </p:cNvPr>
          <p:cNvSpPr/>
          <p:nvPr/>
        </p:nvSpPr>
        <p:spPr>
          <a:xfrm>
            <a:off x="1904126" y="513337"/>
            <a:ext cx="8031610" cy="1269391"/>
          </a:xfrm>
          <a:prstGeom prst="wedgeRoundRectCallout">
            <a:avLst>
              <a:gd name="adj1" fmla="val -55273"/>
              <a:gd name="adj2" fmla="val 592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เพื่อนๆเคยได้ยินคำว่า “โอฮานามิ</a:t>
            </a:r>
            <a:r>
              <a:rPr lang="ja-JP" altLang="en-US" sz="2400">
                <a:solidFill>
                  <a:sysClr val="windowText" lastClr="000000"/>
                </a:solidFill>
              </a:rPr>
              <a:t>（おはなみ）</a:t>
            </a:r>
            <a:r>
              <a:rPr lang="th-TH" sz="3600">
                <a:solidFill>
                  <a:sysClr val="windowText" lastClr="000000"/>
                </a:solidFill>
              </a:rPr>
              <a:t>” ไหมคะ</a:t>
            </a:r>
          </a:p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คำนี้หมายถึงอะไรกันนะ</a:t>
            </a:r>
            <a:endParaRPr lang="en-US" sz="3600">
              <a:solidFill>
                <a:sysClr val="windowText" lastClr="000000"/>
              </a:solidFill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DA82F396-9916-4C53-AC0B-B41CA99761AD}"/>
              </a:ext>
            </a:extLst>
          </p:cNvPr>
          <p:cNvSpPr txBox="1"/>
          <p:nvPr/>
        </p:nvSpPr>
        <p:spPr>
          <a:xfrm>
            <a:off x="7661946" y="2162393"/>
            <a:ext cx="3846111" cy="3892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th-TH" sz="3200"/>
              <a:t>“โอฮานามิ” หมายถึงการออกมาชมดอกซากุระที่บานสะพรั่งในช่วงฤดูใบไม้ผลิกับคนในครอบครัวหรือเพื่อนฝูง ซึ่งส่วนใหญ่จะนำอาหารและเครื่องดื่มไปนั่งสังสรรค์ที่ใต้ต้นซากุระด้วย</a:t>
            </a:r>
          </a:p>
        </p:txBody>
      </p:sp>
    </p:spTree>
    <p:extLst>
      <p:ext uri="{BB962C8B-B14F-4D97-AF65-F5344CB8AC3E}">
        <p14:creationId xmlns:p14="http://schemas.microsoft.com/office/powerpoint/2010/main" val="419143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BDC8174A-9008-4AE1-AD8F-16714C0A0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595" y="286747"/>
            <a:ext cx="10515600" cy="1325563"/>
          </a:xfrm>
        </p:spPr>
        <p:txBody>
          <a:bodyPr>
            <a:noAutofit/>
          </a:bodyPr>
          <a:lstStyle/>
          <a:p>
            <a:r>
              <a:rPr kumimoji="1" lang="th-TH" sz="5400" b="1">
                <a:cs typeface="+mn-cs"/>
              </a:rPr>
              <a:t>ฤดูใบไม้ผลิ (</a:t>
            </a:r>
            <a:r>
              <a:rPr kumimoji="1" lang="th-TH" sz="5400">
                <a:cs typeface="+mn-cs"/>
              </a:rPr>
              <a:t>มีนาคม</a:t>
            </a:r>
            <a:r>
              <a:rPr kumimoji="1" lang="en-US" sz="5400">
                <a:cs typeface="+mn-cs"/>
              </a:rPr>
              <a:t>-</a:t>
            </a:r>
            <a:r>
              <a:rPr kumimoji="1" lang="th-TH" sz="5400">
                <a:cs typeface="+mn-cs"/>
              </a:rPr>
              <a:t>พฤษภาคม)</a:t>
            </a:r>
            <a:endParaRPr kumimoji="1" lang="en-US" sz="5400">
              <a:cs typeface="+mn-cs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1689EEF-983F-4839-9725-64E3DCAE5D2B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>
                <a:solidFill>
                  <a:srgbClr val="FF3399"/>
                </a:solidFill>
                <a:cs typeface="+mn-cs"/>
              </a:rPr>
              <a:t>はる</a:t>
            </a:r>
            <a:endParaRPr kumimoji="1" lang="en-US" altLang="ja-JP" sz="1800" b="1">
              <a:solidFill>
                <a:srgbClr val="FF3399"/>
              </a:solidFill>
              <a:cs typeface="+mn-cs"/>
            </a:endParaRPr>
          </a:p>
          <a:p>
            <a:pPr algn="ctr"/>
            <a:r>
              <a:rPr kumimoji="1" lang="ja-JP" altLang="en-US" sz="5400" b="1">
                <a:solidFill>
                  <a:srgbClr val="FF3399"/>
                </a:solidFill>
                <a:cs typeface="+mn-cs"/>
              </a:rPr>
              <a:t>春</a:t>
            </a:r>
            <a:endParaRPr kumimoji="1" lang="en-US" altLang="ja-JP" sz="5400" b="1">
              <a:solidFill>
                <a:srgbClr val="FF3399"/>
              </a:solidFill>
              <a:cs typeface="+mn-cs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9DF80238-79EE-4C4D-806C-71189C4A7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148" y="3843274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คำบรรยายภาพ: สี่เหลี่ยมมุมมน 1">
            <a:extLst>
              <a:ext uri="{FF2B5EF4-FFF2-40B4-BE49-F238E27FC236}">
                <a16:creationId xmlns:a16="http://schemas.microsoft.com/office/drawing/2014/main" id="{6DB99E13-58F2-4D07-AE91-4F61E4C1AD3D}"/>
              </a:ext>
            </a:extLst>
          </p:cNvPr>
          <p:cNvSpPr/>
          <p:nvPr/>
        </p:nvSpPr>
        <p:spPr>
          <a:xfrm>
            <a:off x="6349368" y="1923818"/>
            <a:ext cx="4422866" cy="1607947"/>
          </a:xfrm>
          <a:prstGeom prst="wedgeRoundRectCallout">
            <a:avLst>
              <a:gd name="adj1" fmla="val 40600"/>
              <a:gd name="adj2" fmla="val 6171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>
                <a:solidFill>
                  <a:schemeClr val="tx1"/>
                </a:solidFill>
              </a:rPr>
              <a:t>เดือนเมษายนเป็นช่วงแห่งการเริ่มต้นโรงเรียนจะเปิดเรียนภาคต้นของ</a:t>
            </a:r>
            <a:br>
              <a:rPr lang="en-US" sz="3200">
                <a:solidFill>
                  <a:schemeClr val="tx1"/>
                </a:solidFill>
              </a:rPr>
            </a:br>
            <a:r>
              <a:rPr lang="th-TH" sz="3200">
                <a:solidFill>
                  <a:schemeClr val="tx1"/>
                </a:solidFill>
              </a:rPr>
              <a:t>ปีการศึกษาใหม่ในเดือนนี้</a:t>
            </a:r>
            <a:endParaRPr lang="en-US" sz="4000" b="1">
              <a:solidFill>
                <a:schemeClr val="tx1"/>
              </a:solidFill>
            </a:endParaRPr>
          </a:p>
        </p:txBody>
      </p:sp>
      <p:sp>
        <p:nvSpPr>
          <p:cNvPr id="13" name="คำบรรยายภาพ: สี่เหลี่ยมมุมมน 12">
            <a:extLst>
              <a:ext uri="{FF2B5EF4-FFF2-40B4-BE49-F238E27FC236}">
                <a16:creationId xmlns:a16="http://schemas.microsoft.com/office/drawing/2014/main" id="{CB56B2C2-25D7-40B8-9EAB-E441319900E5}"/>
              </a:ext>
            </a:extLst>
          </p:cNvPr>
          <p:cNvSpPr/>
          <p:nvPr/>
        </p:nvSpPr>
        <p:spPr>
          <a:xfrm>
            <a:off x="6262282" y="3843274"/>
            <a:ext cx="4422866" cy="1607947"/>
          </a:xfrm>
          <a:prstGeom prst="wedgeRoundRectCallout">
            <a:avLst>
              <a:gd name="adj1" fmla="val 54481"/>
              <a:gd name="adj2" fmla="val 1134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600">
                <a:solidFill>
                  <a:schemeClr val="tx1"/>
                </a:solidFill>
              </a:rPr>
              <a:t>เอ...แล้วในฤดูใบไม้ผลิมีเทศกาลอะไรบ้างนะ</a:t>
            </a:r>
            <a:endParaRPr lang="en-US" sz="3600">
              <a:solidFill>
                <a:schemeClr val="tx1"/>
              </a:solidFill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AEB4ABD-81CB-CA82-0897-E6BA50370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80" y="1808789"/>
            <a:ext cx="5472922" cy="364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2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B0A11A2231C944A97F3CA5C2E8BE01" ma:contentTypeVersion="16" ma:contentTypeDescription="Create a new document." ma:contentTypeScope="" ma:versionID="e7a7cbba94f94dd27fc74f97f7ed1e16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51325682c74792d54239fe2178fcf612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BF808B7-B642-4673-A9A7-5F0F7E84B65C}">
  <ds:schemaRefs>
    <ds:schemaRef ds:uri="http://purl.org/dc/elements/1.1/"/>
    <ds:schemaRef ds:uri="dd831380-f772-4d0a-86be-ca519d40c5a8"/>
    <ds:schemaRef ds:uri="http://schemas.microsoft.com/office/infopath/2007/PartnerControls"/>
    <ds:schemaRef ds:uri="http://purl.org/dc/dcmitype/"/>
    <ds:schemaRef ds:uri="b0c4f587-39ca-41af-b763-ad6198fafdf1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3290658-3116-40C3-85B8-7804E4F01788}"/>
</file>

<file path=customXml/itemProps3.xml><?xml version="1.0" encoding="utf-8"?>
<ds:datastoreItem xmlns:ds="http://schemas.openxmlformats.org/officeDocument/2006/customXml" ds:itemID="{4B1DFEEB-4477-441D-83CE-D709C87228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1598</Words>
  <Application>Microsoft Office PowerPoint</Application>
  <PresentationFormat>Widescreen</PresentationFormat>
  <Paragraphs>207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-apple-system</vt:lpstr>
      <vt:lpstr>MS PGothic</vt:lpstr>
      <vt:lpstr>UD Digi Kyokasho N-B</vt:lpstr>
      <vt:lpstr>UD Digi Kyokasho NK-R</vt:lpstr>
      <vt:lpstr>Angsana New</vt:lpstr>
      <vt:lpstr>Arial</vt:lpstr>
      <vt:lpstr>Calibri</vt:lpstr>
      <vt:lpstr>Calibri Light</vt:lpstr>
      <vt:lpstr>Cordia New</vt:lpstr>
      <vt:lpstr>ธีมของ Office</vt:lpstr>
      <vt:lpstr>だい13か　สี่ฤดูในญี่ปุ่น</vt:lpstr>
      <vt:lpstr>PowerPoint Presentation</vt:lpstr>
      <vt:lpstr>สี่ฤดูในญี่ปุ่น</vt:lpstr>
      <vt:lpstr>PowerPoint Presentation</vt:lpstr>
      <vt:lpstr>ฤดูใบไม้ผลิ (มีนาคม-พฤษภาคม)</vt:lpstr>
      <vt:lpstr>PowerPoint Presentation</vt:lpstr>
      <vt:lpstr>PowerPoint Presentation</vt:lpstr>
      <vt:lpstr>PowerPoint Presentation</vt:lpstr>
      <vt:lpstr>ฤดูใบไม้ผลิ (มีนาคม-พฤษภาคม)</vt:lpstr>
      <vt:lpstr>PowerPoint Presentation</vt:lpstr>
      <vt:lpstr>คนญี่ปุ่นเชื่อว่าถ้าไม่รีบเก็บตุ๊กตาประดับหลังเทศกาล วันเด็กสิ้นสุดลง อาจเกิดอะไรขึ้น</vt:lpstr>
      <vt:lpstr>PowerPoint Presentation</vt:lpstr>
      <vt:lpstr>PowerPoint Presentation</vt:lpstr>
      <vt:lpstr>คนญี่ปุ่นเชื่อว่าการรับประทานปลาอะไรจะช่วย เสริมสร้างพลังงานเพื่อต่อสู้กับความร้อนในฤดูร้อนได้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โดยทั่วไปเชื่อว่าการกินอะไรในคืนวันสิ้นปี จะช่วยให้มีสุขภาพดีและอายุยืนยาว</vt:lpstr>
      <vt:lpstr>PowerPoint Presentation</vt:lpstr>
      <vt:lpstr>PowerPoint Presentation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だい13か　สี่ฤดูในญี่ปุ่น</dc:title>
  <dc:creator>Preyawan Phositlimpagul</dc:creator>
  <cp:lastModifiedBy>jldintern1</cp:lastModifiedBy>
  <cp:revision>1</cp:revision>
  <dcterms:created xsi:type="dcterms:W3CDTF">2023-04-07T06:52:36Z</dcterms:created>
  <dcterms:modified xsi:type="dcterms:W3CDTF">2025-05-23T06:42:33Z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